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91" r:id="rId5"/>
    <p:sldId id="393" r:id="rId6"/>
    <p:sldId id="401" r:id="rId7"/>
    <p:sldId id="416" r:id="rId8"/>
    <p:sldId id="281" r:id="rId9"/>
    <p:sldId id="265" r:id="rId10"/>
    <p:sldId id="421" r:id="rId11"/>
    <p:sldId id="358" r:id="rId12"/>
    <p:sldId id="360" r:id="rId13"/>
    <p:sldId id="368" r:id="rId14"/>
    <p:sldId id="386" r:id="rId15"/>
    <p:sldId id="413" r:id="rId16"/>
    <p:sldId id="369" r:id="rId17"/>
    <p:sldId id="387" r:id="rId18"/>
    <p:sldId id="412" r:id="rId19"/>
    <p:sldId id="372" r:id="rId20"/>
    <p:sldId id="411" r:id="rId21"/>
    <p:sldId id="312" r:id="rId22"/>
    <p:sldId id="314" r:id="rId23"/>
    <p:sldId id="315" r:id="rId24"/>
    <p:sldId id="316" r:id="rId25"/>
    <p:sldId id="317" r:id="rId26"/>
    <p:sldId id="318" r:id="rId27"/>
    <p:sldId id="319" r:id="rId28"/>
    <p:sldId id="322" r:id="rId29"/>
    <p:sldId id="326" r:id="rId30"/>
    <p:sldId id="321" r:id="rId31"/>
    <p:sldId id="325" r:id="rId32"/>
    <p:sldId id="327" r:id="rId33"/>
    <p:sldId id="388" r:id="rId34"/>
    <p:sldId id="328" r:id="rId35"/>
    <p:sldId id="334" r:id="rId36"/>
    <p:sldId id="390" r:id="rId37"/>
    <p:sldId id="389" r:id="rId38"/>
    <p:sldId id="365" r:id="rId39"/>
    <p:sldId id="404" r:id="rId40"/>
    <p:sldId id="367" r:id="rId41"/>
    <p:sldId id="405" r:id="rId42"/>
    <p:sldId id="406" r:id="rId43"/>
    <p:sldId id="392" r:id="rId44"/>
    <p:sldId id="410" r:id="rId45"/>
    <p:sldId id="409" r:id="rId46"/>
    <p:sldId id="357" r:id="rId47"/>
    <p:sldId id="414" r:id="rId48"/>
    <p:sldId id="260" r:id="rId49"/>
    <p:sldId id="381" r:id="rId50"/>
  </p:sldIdLst>
  <p:sldSz cx="12192000" cy="6858000"/>
  <p:notesSz cx="6635750" cy="9767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1C5F0B-7BCA-454B-C77B-3355D58E8627}" name="長谷川 明" initials="長谷川" userId="S::Hasegawa-A@mail.dnp.co.jp::b14b613d-ba2f-4f97-afa0-4adf653872f5" providerId="AD"/>
  <p188:author id="{C2F60044-76FA-3878-86D7-0D12C1D95CB8}" name="梅村　優太郎" initials="梅村" userId="S::yuutarou_umemura_member.metro.tokyo.jp#ext#@alldnp.onmicrosoft.com::115d1270-13c4-43cc-8978-fcd9eb91ab4e" providerId="AD"/>
  <p188:author id="{7399D247-5D9B-E933-88C9-6737FEB179CA}" name="石川　恵夢" initials="石川" userId="S::t0522916@taims.metro.tokyo.jp::8f127462-3316-4c7b-a269-2dd767a16a9a" providerId="AD"/>
  <p188:author id="{A1DAFDC4-97DA-E4A4-37EE-E5C88506E0D1}" name="梅村　優太郎" initials="梅村　優太郎" userId="S::T0543358@taims.metro.tokyo.jp::544e84a1-0d30-458f-9937-ee441d46dc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梅村　優太郎" initials="梅村　優太郎" lastIdx="6" clrIdx="0">
    <p:extLst>
      <p:ext uri="{19B8F6BF-5375-455C-9EA6-DF929625EA0E}">
        <p15:presenceInfo xmlns:p15="http://schemas.microsoft.com/office/powerpoint/2012/main" userId="S::T0543358@taims.metro.tokyo.jp::544e84a1-0d30-458f-9937-ee441d46dca6" providerId="AD"/>
      </p:ext>
    </p:extLst>
  </p:cmAuthor>
  <p:cmAuthor id="2" name="石川　恵夢" initials="石川　恵夢" lastIdx="26" clrIdx="1">
    <p:extLst>
      <p:ext uri="{19B8F6BF-5375-455C-9EA6-DF929625EA0E}">
        <p15:presenceInfo xmlns:p15="http://schemas.microsoft.com/office/powerpoint/2012/main" userId="S::T0522916@taims.metro.tokyo.jp::8f127462-3316-4c7b-a269-2dd767a16a9a" providerId="AD"/>
      </p:ext>
    </p:extLst>
  </p:cmAuthor>
  <p:cmAuthor id="3" name="箕島 茂" initials="箕島" lastIdx="15" clrIdx="2">
    <p:extLst>
      <p:ext uri="{19B8F6BF-5375-455C-9EA6-DF929625EA0E}">
        <p15:presenceInfo xmlns:p15="http://schemas.microsoft.com/office/powerpoint/2012/main" userId="S::Minoshima-S@mail.dnp.co.jp::019de19d-896e-4509-9d43-e9ee669f6e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F6C3E-5C2E-A1F1-B68D-76345381B232}" v="23" dt="2024-03-25T06:01:26.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10" autoAdjust="0"/>
    <p:restoredTop sz="94660"/>
  </p:normalViewPr>
  <p:slideViewPr>
    <p:cSldViewPr snapToGrid="0">
      <p:cViewPr varScale="1">
        <p:scale>
          <a:sx n="114" d="100"/>
          <a:sy n="114" d="100"/>
        </p:scale>
        <p:origin x="4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梅村　優太郎" userId="544e84a1-0d30-458f-9937-ee441d46dca6" providerId="ADAL" clId="{35FDEFA6-C698-4B25-84F9-B22F918CF275}"/>
    <pc:docChg chg="custSel modSld">
      <pc:chgData name="梅村　優太郎" userId="544e84a1-0d30-458f-9937-ee441d46dca6" providerId="ADAL" clId="{35FDEFA6-C698-4B25-84F9-B22F918CF275}" dt="2024-03-18T08:43:08.291" v="2" actId="1589"/>
      <pc:docMkLst>
        <pc:docMk/>
      </pc:docMkLst>
      <pc:sldChg chg="addCm modCm">
        <pc:chgData name="梅村　優太郎" userId="544e84a1-0d30-458f-9937-ee441d46dca6" providerId="ADAL" clId="{35FDEFA6-C698-4B25-84F9-B22F918CF275}" dt="2024-03-18T08:42:58.274" v="1"/>
        <pc:sldMkLst>
          <pc:docMk/>
          <pc:sldMk cId="2651688020" sldId="394"/>
        </pc:sldMkLst>
      </pc:sldChg>
      <pc:sldChg chg="addCm">
        <pc:chgData name="梅村　優太郎" userId="544e84a1-0d30-458f-9937-ee441d46dca6" providerId="ADAL" clId="{35FDEFA6-C698-4B25-84F9-B22F918CF275}" dt="2024-03-18T08:43:08.291" v="2" actId="1589"/>
        <pc:sldMkLst>
          <pc:docMk/>
          <pc:sldMk cId="2155369352" sldId="395"/>
        </pc:sldMkLst>
      </pc:sldChg>
    </pc:docChg>
  </pc:docChgLst>
  <pc:docChgLst>
    <pc:chgData name="梅村　優太郎" userId="544e84a1-0d30-458f-9937-ee441d46dca6" providerId="ADAL" clId="{CF09ED6C-E2DD-4FDD-8207-FCB6498FC3F3}"/>
    <pc:docChg chg="custSel">
      <pc:chgData name="梅村　優太郎" userId="544e84a1-0d30-458f-9937-ee441d46dca6" providerId="ADAL" clId="{CF09ED6C-E2DD-4FDD-8207-FCB6498FC3F3}" dt="2024-03-22T10:12:54.441" v="0" actId="1589"/>
      <pc:docMkLst>
        <pc:docMk/>
      </pc:docMkLst>
      <pc:sldChg chg="addCm">
        <pc:chgData name="梅村　優太郎" userId="544e84a1-0d30-458f-9937-ee441d46dca6" providerId="ADAL" clId="{CF09ED6C-E2DD-4FDD-8207-FCB6498FC3F3}" dt="2024-03-22T10:12:54.441" v="0" actId="1589"/>
        <pc:sldMkLst>
          <pc:docMk/>
          <pc:sldMk cId="4226016485" sldId="406"/>
        </pc:sldMkLst>
      </pc:sldChg>
    </pc:docChg>
  </pc:docChgLst>
  <pc:docChgLst>
    <pc:chgData name="石川　恵夢" userId="S::t0522916@taims.metro.tokyo.jp::8f127462-3316-4c7b-a269-2dd767a16a9a" providerId="AD" clId="Web-{501F6C3E-5C2E-A1F1-B68D-76345381B232}"/>
    <pc:docChg chg="mod modSld">
      <pc:chgData name="石川　恵夢" userId="S::t0522916@taims.metro.tokyo.jp::8f127462-3316-4c7b-a269-2dd767a16a9a" providerId="AD" clId="Web-{501F6C3E-5C2E-A1F1-B68D-76345381B232}" dt="2024-03-25T06:01:26.495" v="18"/>
      <pc:docMkLst>
        <pc:docMk/>
      </pc:docMkLst>
      <pc:sldChg chg="addCm">
        <pc:chgData name="石川　恵夢" userId="S::t0522916@taims.metro.tokyo.jp::8f127462-3316-4c7b-a269-2dd767a16a9a" providerId="AD" clId="Web-{501F6C3E-5C2E-A1F1-B68D-76345381B232}" dt="2024-03-25T05:55:55.404" v="0"/>
        <pc:sldMkLst>
          <pc:docMk/>
          <pc:sldMk cId="2492252069" sldId="317"/>
        </pc:sldMkLst>
      </pc:sldChg>
      <pc:sldChg chg="addCm delCm">
        <pc:chgData name="石川　恵夢" userId="S::t0522916@taims.metro.tokyo.jp::8f127462-3316-4c7b-a269-2dd767a16a9a" providerId="AD" clId="Web-{501F6C3E-5C2E-A1F1-B68D-76345381B232}" dt="2024-03-25T05:56:21.015" v="6"/>
        <pc:sldMkLst>
          <pc:docMk/>
          <pc:sldMk cId="1032273821" sldId="318"/>
        </pc:sldMkLst>
      </pc:sldChg>
      <pc:sldChg chg="modSp addCm delCm">
        <pc:chgData name="石川　恵夢" userId="S::t0522916@taims.metro.tokyo.jp::8f127462-3316-4c7b-a269-2dd767a16a9a" providerId="AD" clId="Web-{501F6C3E-5C2E-A1F1-B68D-76345381B232}" dt="2024-03-25T05:58:50.849" v="17"/>
        <pc:sldMkLst>
          <pc:docMk/>
          <pc:sldMk cId="3688001506" sldId="319"/>
        </pc:sldMkLst>
        <pc:spChg chg="mod">
          <ac:chgData name="石川　恵夢" userId="S::t0522916@taims.metro.tokyo.jp::8f127462-3316-4c7b-a269-2dd767a16a9a" providerId="AD" clId="Web-{501F6C3E-5C2E-A1F1-B68D-76345381B232}" dt="2024-03-25T05:57:36.205" v="15" actId="20577"/>
          <ac:spMkLst>
            <pc:docMk/>
            <pc:sldMk cId="3688001506" sldId="319"/>
            <ac:spMk id="11" creationId="{EFB30C9E-8CE8-2524-89CC-7FB10BC7921B}"/>
          </ac:spMkLst>
        </pc:spChg>
      </pc:sldChg>
      <pc:sldChg chg="addCm">
        <pc:chgData name="石川　恵夢" userId="S::t0522916@taims.metro.tokyo.jp::8f127462-3316-4c7b-a269-2dd767a16a9a" providerId="AD" clId="Web-{501F6C3E-5C2E-A1F1-B68D-76345381B232}" dt="2024-03-25T06:01:26.495" v="18"/>
        <pc:sldMkLst>
          <pc:docMk/>
          <pc:sldMk cId="3272259416" sldId="322"/>
        </pc:sldMkLst>
      </pc:sldChg>
    </pc:docChg>
  </pc:docChgLst>
  <pc:docChgLst>
    <pc:chgData name="梅村　優太郎" userId="544e84a1-0d30-458f-9937-ee441d46dca6" providerId="ADAL" clId="{C3D351E2-E1AE-4663-99F9-42E8A694D443}"/>
    <pc:docChg chg="custSel modSld">
      <pc:chgData name="梅村　優太郎" userId="544e84a1-0d30-458f-9937-ee441d46dca6" providerId="ADAL" clId="{C3D351E2-E1AE-4663-99F9-42E8A694D443}" dt="2024-02-28T07:49:58.996" v="17"/>
      <pc:docMkLst>
        <pc:docMk/>
      </pc:docMkLst>
      <pc:sldChg chg="addCm modCm">
        <pc:chgData name="梅村　優太郎" userId="544e84a1-0d30-458f-9937-ee441d46dca6" providerId="ADAL" clId="{C3D351E2-E1AE-4663-99F9-42E8A694D443}" dt="2024-02-28T07:29:01.844" v="3"/>
        <pc:sldMkLst>
          <pc:docMk/>
          <pc:sldMk cId="2651688020" sldId="394"/>
        </pc:sldMkLst>
      </pc:sldChg>
      <pc:sldChg chg="addCm modCm">
        <pc:chgData name="梅村　優太郎" userId="544e84a1-0d30-458f-9937-ee441d46dca6" providerId="ADAL" clId="{C3D351E2-E1AE-4663-99F9-42E8A694D443}" dt="2024-02-28T07:29:18.636" v="5"/>
        <pc:sldMkLst>
          <pc:docMk/>
          <pc:sldMk cId="2155369352" sldId="395"/>
        </pc:sldMkLst>
      </pc:sldChg>
      <pc:sldChg chg="modSp mod addCm modCm">
        <pc:chgData name="梅村　優太郎" userId="544e84a1-0d30-458f-9937-ee441d46dca6" providerId="ADAL" clId="{C3D351E2-E1AE-4663-99F9-42E8A694D443}" dt="2024-02-28T07:49:58.996" v="17"/>
        <pc:sldMkLst>
          <pc:docMk/>
          <pc:sldMk cId="4226016485" sldId="406"/>
        </pc:sldMkLst>
        <pc:spChg chg="mod">
          <ac:chgData name="梅村　優太郎" userId="544e84a1-0d30-458f-9937-ee441d46dca6" providerId="ADAL" clId="{C3D351E2-E1AE-4663-99F9-42E8A694D443}" dt="2024-02-28T07:49:31.542" v="14" actId="207"/>
          <ac:spMkLst>
            <pc:docMk/>
            <pc:sldMk cId="4226016485" sldId="406"/>
            <ac:spMk id="59" creationId="{DA3A71EB-3323-8730-636B-151F517A2E44}"/>
          </ac:spMkLst>
        </pc:spChg>
      </pc:sldChg>
    </pc:docChg>
  </pc:docChgLst>
  <pc:docChgLst>
    <pc:chgData name="石川　恵夢" userId="S::t0522916@taims.metro.tokyo.jp::8f127462-3316-4c7b-a269-2dd767a16a9a" providerId="AD" clId="Web-{218D0F3C-726D-3282-530D-3F4B09B0C5DB}"/>
    <pc:docChg chg="">
      <pc:chgData name="石川　恵夢" userId="S::t0522916@taims.metro.tokyo.jp::8f127462-3316-4c7b-a269-2dd767a16a9a" providerId="AD" clId="Web-{218D0F3C-726D-3282-530D-3F4B09B0C5DB}" dt="2024-03-21T10:53:45.264" v="10"/>
      <pc:docMkLst>
        <pc:docMk/>
      </pc:docMkLst>
      <pc:sldChg chg="addCm">
        <pc:chgData name="石川　恵夢" userId="S::t0522916@taims.metro.tokyo.jp::8f127462-3316-4c7b-a269-2dd767a16a9a" providerId="AD" clId="Web-{218D0F3C-726D-3282-530D-3F4B09B0C5DB}" dt="2024-03-21T10:50:21.744" v="1"/>
        <pc:sldMkLst>
          <pc:docMk/>
          <pc:sldMk cId="2534217164" sldId="281"/>
        </pc:sldMkLst>
      </pc:sldChg>
      <pc:sldChg chg="addCm delCm">
        <pc:chgData name="石川　恵夢" userId="S::t0522916@taims.metro.tokyo.jp::8f127462-3316-4c7b-a269-2dd767a16a9a" providerId="AD" clId="Web-{218D0F3C-726D-3282-530D-3F4B09B0C5DB}" dt="2024-03-21T10:52:06.496" v="7"/>
        <pc:sldMkLst>
          <pc:docMk/>
          <pc:sldMk cId="2492252069" sldId="317"/>
        </pc:sldMkLst>
      </pc:sldChg>
      <pc:sldChg chg="addCm">
        <pc:chgData name="石川　恵夢" userId="S::t0522916@taims.metro.tokyo.jp::8f127462-3316-4c7b-a269-2dd767a16a9a" providerId="AD" clId="Web-{218D0F3C-726D-3282-530D-3F4B09B0C5DB}" dt="2024-03-21T10:53:45.264" v="10"/>
        <pc:sldMkLst>
          <pc:docMk/>
          <pc:sldMk cId="305377021" sldId="381"/>
        </pc:sldMkLst>
      </pc:sldChg>
      <pc:sldChg chg="addCm">
        <pc:chgData name="石川　恵夢" userId="S::t0522916@taims.metro.tokyo.jp::8f127462-3316-4c7b-a269-2dd767a16a9a" providerId="AD" clId="Web-{218D0F3C-726D-3282-530D-3F4B09B0C5DB}" dt="2024-03-21T10:49:50.790" v="0"/>
        <pc:sldMkLst>
          <pc:docMk/>
          <pc:sldMk cId="3262060373" sldId="391"/>
        </pc:sldMkLst>
      </pc:sldChg>
      <pc:sldChg chg="addCm">
        <pc:chgData name="石川　恵夢" userId="S::t0522916@taims.metro.tokyo.jp::8f127462-3316-4c7b-a269-2dd767a16a9a" providerId="AD" clId="Web-{218D0F3C-726D-3282-530D-3F4B09B0C5DB}" dt="2024-03-21T10:53:37.967" v="9"/>
        <pc:sldMkLst>
          <pc:docMk/>
          <pc:sldMk cId="118539437" sldId="392"/>
        </pc:sldMkLst>
      </pc:sldChg>
      <pc:sldChg chg="addCm delCm">
        <pc:chgData name="石川　恵夢" userId="S::t0522916@taims.metro.tokyo.jp::8f127462-3316-4c7b-a269-2dd767a16a9a" providerId="AD" clId="Web-{218D0F3C-726D-3282-530D-3F4B09B0C5DB}" dt="2024-03-21T10:50:52.698" v="4"/>
        <pc:sldMkLst>
          <pc:docMk/>
          <pc:sldMk cId="570883160" sldId="421"/>
        </pc:sldMkLst>
      </pc:sldChg>
    </pc:docChg>
  </pc:docChgLst>
  <pc:docChgLst>
    <pc:chgData name="石川　恵夢" userId="8f127462-3316-4c7b-a269-2dd767a16a9a" providerId="ADAL" clId="{75B3CD72-3816-4971-8953-01509B443E96}"/>
    <pc:docChg chg="custSel modSld">
      <pc:chgData name="石川　恵夢" userId="8f127462-3316-4c7b-a269-2dd767a16a9a" providerId="ADAL" clId="{75B3CD72-3816-4971-8953-01509B443E96}" dt="2024-03-01T06:32:36.339" v="35"/>
      <pc:docMkLst>
        <pc:docMk/>
      </pc:docMkLst>
      <pc:sldChg chg="addCm modCm">
        <pc:chgData name="石川　恵夢" userId="8f127462-3316-4c7b-a269-2dd767a16a9a" providerId="ADAL" clId="{75B3CD72-3816-4971-8953-01509B443E96}" dt="2024-03-01T06:21:22.266" v="9"/>
        <pc:sldMkLst>
          <pc:docMk/>
          <pc:sldMk cId="2534217164" sldId="281"/>
        </pc:sldMkLst>
      </pc:sldChg>
      <pc:sldChg chg="addCm modCm">
        <pc:chgData name="石川　恵夢" userId="8f127462-3316-4c7b-a269-2dd767a16a9a" providerId="ADAL" clId="{75B3CD72-3816-4971-8953-01509B443E96}" dt="2024-03-01T06:26:16.537" v="19"/>
        <pc:sldMkLst>
          <pc:docMk/>
          <pc:sldMk cId="2492252069" sldId="317"/>
        </pc:sldMkLst>
      </pc:sldChg>
      <pc:sldChg chg="addCm modCm">
        <pc:chgData name="石川　恵夢" userId="8f127462-3316-4c7b-a269-2dd767a16a9a" providerId="ADAL" clId="{75B3CD72-3816-4971-8953-01509B443E96}" dt="2024-03-01T06:26:30.607" v="22"/>
        <pc:sldMkLst>
          <pc:docMk/>
          <pc:sldMk cId="1032273821" sldId="318"/>
        </pc:sldMkLst>
      </pc:sldChg>
      <pc:sldChg chg="addCm modCm">
        <pc:chgData name="石川　恵夢" userId="8f127462-3316-4c7b-a269-2dd767a16a9a" providerId="ADAL" clId="{75B3CD72-3816-4971-8953-01509B443E96}" dt="2024-03-01T06:26:34.358" v="24"/>
        <pc:sldMkLst>
          <pc:docMk/>
          <pc:sldMk cId="3688001506" sldId="319"/>
        </pc:sldMkLst>
      </pc:sldChg>
      <pc:sldChg chg="addCm modCm">
        <pc:chgData name="石川　恵夢" userId="8f127462-3316-4c7b-a269-2dd767a16a9a" providerId="ADAL" clId="{75B3CD72-3816-4971-8953-01509B443E96}" dt="2024-03-01T06:26:40.855" v="27"/>
        <pc:sldMkLst>
          <pc:docMk/>
          <pc:sldMk cId="3272259416" sldId="322"/>
        </pc:sldMkLst>
      </pc:sldChg>
      <pc:sldChg chg="addCm modCm">
        <pc:chgData name="石川　恵夢" userId="8f127462-3316-4c7b-a269-2dd767a16a9a" providerId="ADAL" clId="{75B3CD72-3816-4971-8953-01509B443E96}" dt="2024-03-01T06:32:36.339" v="35"/>
        <pc:sldMkLst>
          <pc:docMk/>
          <pc:sldMk cId="305377021" sldId="381"/>
        </pc:sldMkLst>
      </pc:sldChg>
      <pc:sldChg chg="addCm delCm modCm">
        <pc:chgData name="石川　恵夢" userId="8f127462-3316-4c7b-a269-2dd767a16a9a" providerId="ADAL" clId="{75B3CD72-3816-4971-8953-01509B443E96}" dt="2024-03-01T06:19:52.122" v="5"/>
        <pc:sldMkLst>
          <pc:docMk/>
          <pc:sldMk cId="3262060373" sldId="391"/>
        </pc:sldMkLst>
      </pc:sldChg>
      <pc:sldChg chg="addCm modCm">
        <pc:chgData name="石川　恵夢" userId="8f127462-3316-4c7b-a269-2dd767a16a9a" providerId="ADAL" clId="{75B3CD72-3816-4971-8953-01509B443E96}" dt="2024-03-01T06:30:42.441" v="33"/>
        <pc:sldMkLst>
          <pc:docMk/>
          <pc:sldMk cId="118539437" sldId="392"/>
        </pc:sldMkLst>
      </pc:sldChg>
      <pc:sldChg chg="addCm modCm">
        <pc:chgData name="石川　恵夢" userId="8f127462-3316-4c7b-a269-2dd767a16a9a" providerId="ADAL" clId="{75B3CD72-3816-4971-8953-01509B443E96}" dt="2024-03-01T06:22:42.006" v="12"/>
        <pc:sldMkLst>
          <pc:docMk/>
          <pc:sldMk cId="570883160" sldId="42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0E648D-74F5-498C-B218-9DAD8CB41699}"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dirty="0"/>
          </a:p>
        </p:txBody>
      </p:sp>
    </p:spTree>
    <p:extLst>
      <p:ext uri="{BB962C8B-B14F-4D97-AF65-F5344CB8AC3E}">
        <p14:creationId xmlns:p14="http://schemas.microsoft.com/office/powerpoint/2010/main" val="36075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6B679F-296C-4EEC-8E91-CB30E20658CE}"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3213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5C97D-0719-43EA-BC21-B35014D4228D}"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79186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7ADCE0-448E-47A3-8406-705759752970}"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59481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A9A329-A595-4DBD-9AE0-678E1587C280}"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5040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1"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6C6DEF-9815-4F60-B56D-8A5F8143FE5D}" type="datetime1">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55640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6"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6"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2C0E9C-9942-4F14-A220-91639FEA121F}" type="datetime1">
              <a:rPr kumimoji="1" lang="ja-JP" altLang="en-US" smtClean="0"/>
              <a:t>2024/3/27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66508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735CDE-4407-4446-B4CD-745B2EABA34F}" type="datetime1">
              <a:rPr kumimoji="1" lang="ja-JP" altLang="en-US" smtClean="0"/>
              <a:t>2024/3/27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34319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85808-65B2-4357-813B-23F8A34CB0E2}" type="datetime1">
              <a:rPr kumimoji="1" lang="ja-JP" altLang="en-US" smtClean="0"/>
              <a:t>2024/3/27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44389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C056E8-A6DC-42D1-A5D8-B514B57C93EE}" type="datetime1">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10262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0F3C69-CAB2-4F2A-AC46-FE298BEF845A}" type="datetime1">
              <a:rPr kumimoji="1" lang="ja-JP" altLang="en-US" smtClean="0"/>
              <a:t>2024/3/27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27261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AAF8D-8505-4387-9B09-7A4C3575949E}" type="datetime1">
              <a:rPr kumimoji="1" lang="ja-JP" altLang="en-US" smtClean="0"/>
              <a:t>2024/3/27</a:t>
            </a:fld>
            <a:endParaRPr kumimoji="1" lang="ja-JP" alt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51297"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9AD2D-B8A4-B94C-A8F3-6904FAA7DB71}" type="slidenum">
              <a:rPr kumimoji="1" lang="ja-JP" altLang="en-US" smtClean="0"/>
              <a:t>‹#›</a:t>
            </a:fld>
            <a:endParaRPr kumimoji="1" lang="ja-JP" altLang="en-US"/>
          </a:p>
        </p:txBody>
      </p:sp>
    </p:spTree>
    <p:extLst>
      <p:ext uri="{BB962C8B-B14F-4D97-AF65-F5344CB8AC3E}">
        <p14:creationId xmlns:p14="http://schemas.microsoft.com/office/powerpoint/2010/main" val="1025539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6"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6" rtl="0" eaLnBrk="1" latinLnBrk="0" hangingPunct="1">
        <a:defRPr kumimoji="1" sz="1800" kern="1200">
          <a:solidFill>
            <a:schemeClr val="tx1"/>
          </a:solidFill>
          <a:latin typeface="+mn-lt"/>
          <a:ea typeface="+mn-ea"/>
          <a:cs typeface="+mn-cs"/>
        </a:defRPr>
      </a:lvl1pPr>
      <a:lvl2pPr marL="457203" algn="l" defTabSz="914406" rtl="0" eaLnBrk="1" latinLnBrk="0" hangingPunct="1">
        <a:defRPr kumimoji="1" sz="1800" kern="1200">
          <a:solidFill>
            <a:schemeClr val="tx1"/>
          </a:solidFill>
          <a:latin typeface="+mn-lt"/>
          <a:ea typeface="+mn-ea"/>
          <a:cs typeface="+mn-cs"/>
        </a:defRPr>
      </a:lvl2pPr>
      <a:lvl3pPr marL="914406" algn="l" defTabSz="914406" rtl="0" eaLnBrk="1" latinLnBrk="0" hangingPunct="1">
        <a:defRPr kumimoji="1" sz="1800" kern="1200">
          <a:solidFill>
            <a:schemeClr val="tx1"/>
          </a:solidFill>
          <a:latin typeface="+mn-lt"/>
          <a:ea typeface="+mn-ea"/>
          <a:cs typeface="+mn-cs"/>
        </a:defRPr>
      </a:lvl3pPr>
      <a:lvl4pPr marL="1371609" algn="l" defTabSz="914406" rtl="0" eaLnBrk="1" latinLnBrk="0" hangingPunct="1">
        <a:defRPr kumimoji="1" sz="1800" kern="1200">
          <a:solidFill>
            <a:schemeClr val="tx1"/>
          </a:solidFill>
          <a:latin typeface="+mn-lt"/>
          <a:ea typeface="+mn-ea"/>
          <a:cs typeface="+mn-cs"/>
        </a:defRPr>
      </a:lvl4pPr>
      <a:lvl5pPr marL="1828812" algn="l" defTabSz="914406" rtl="0" eaLnBrk="1" latinLnBrk="0" hangingPunct="1">
        <a:defRPr kumimoji="1" sz="1800" kern="1200">
          <a:solidFill>
            <a:schemeClr val="tx1"/>
          </a:solidFill>
          <a:latin typeface="+mn-lt"/>
          <a:ea typeface="+mn-ea"/>
          <a:cs typeface="+mn-cs"/>
        </a:defRPr>
      </a:lvl5pPr>
      <a:lvl6pPr marL="2286015" algn="l" defTabSz="914406" rtl="0" eaLnBrk="1" latinLnBrk="0" hangingPunct="1">
        <a:defRPr kumimoji="1" sz="1800" kern="1200">
          <a:solidFill>
            <a:schemeClr val="tx1"/>
          </a:solidFill>
          <a:latin typeface="+mn-lt"/>
          <a:ea typeface="+mn-ea"/>
          <a:cs typeface="+mn-cs"/>
        </a:defRPr>
      </a:lvl6pPr>
      <a:lvl7pPr marL="2743218" algn="l" defTabSz="914406" rtl="0" eaLnBrk="1" latinLnBrk="0" hangingPunct="1">
        <a:defRPr kumimoji="1" sz="1800" kern="1200">
          <a:solidFill>
            <a:schemeClr val="tx1"/>
          </a:solidFill>
          <a:latin typeface="+mn-lt"/>
          <a:ea typeface="+mn-ea"/>
          <a:cs typeface="+mn-cs"/>
        </a:defRPr>
      </a:lvl7pPr>
      <a:lvl8pPr marL="3200421" algn="l" defTabSz="914406" rtl="0" eaLnBrk="1" latinLnBrk="0" hangingPunct="1">
        <a:defRPr kumimoji="1" sz="1800" kern="1200">
          <a:solidFill>
            <a:schemeClr val="tx1"/>
          </a:solidFill>
          <a:latin typeface="+mn-lt"/>
          <a:ea typeface="+mn-ea"/>
          <a:cs typeface="+mn-cs"/>
        </a:defRPr>
      </a:lvl8pPr>
      <a:lvl9pPr marL="3657624" algn="l" defTabSz="914406"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3.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8.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6.jpe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79.jpg"/><Relationship Id="rId4" Type="http://schemas.openxmlformats.org/officeDocument/2006/relationships/image" Target="../media/image78.png"/></Relationships>
</file>

<file path=ppt/slides/_rels/slide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jpe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3.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jpeg"/><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image" Target="../media/image11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9.jpe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35.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16.jpe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image" Target="../media/image115.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23.jpeg"/><Relationship Id="rId5" Type="http://schemas.openxmlformats.org/officeDocument/2006/relationships/image" Target="../media/image118.png"/><Relationship Id="rId10" Type="http://schemas.openxmlformats.org/officeDocument/2006/relationships/image" Target="../media/image122.jpeg"/><Relationship Id="rId4" Type="http://schemas.openxmlformats.org/officeDocument/2006/relationships/image" Target="../media/image117.png"/><Relationship Id="rId9" Type="http://schemas.openxmlformats.org/officeDocument/2006/relationships/image" Target="../media/image121.png"/></Relationships>
</file>

<file path=ppt/slides/_rels/slide36.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jpeg"/><Relationship Id="rId5" Type="http://schemas.openxmlformats.org/officeDocument/2006/relationships/image" Target="../media/image128.png"/><Relationship Id="rId4" Type="http://schemas.openxmlformats.org/officeDocument/2006/relationships/image" Target="../media/image127.jpeg"/></Relationships>
</file>

<file path=ppt/slides/_rels/slide3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image" Target="../media/image131.png"/><Relationship Id="rId7" Type="http://schemas.openxmlformats.org/officeDocument/2006/relationships/image" Target="../media/image135.jpeg"/><Relationship Id="rId12" Type="http://schemas.openxmlformats.org/officeDocument/2006/relationships/image" Target="../media/image140.jpe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3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44.png"/></Relationships>
</file>

<file path=ppt/slides/_rels/slide3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 Id="rId4" Type="http://schemas.openxmlformats.org/officeDocument/2006/relationships/image" Target="../media/image14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49.jp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jpg"/><Relationship Id="rId4" Type="http://schemas.openxmlformats.org/officeDocument/2006/relationships/image" Target="../media/image15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0.jpg"/><Relationship Id="rId7" Type="http://schemas.openxmlformats.org/officeDocument/2006/relationships/image" Target="../media/image156.png"/><Relationship Id="rId2" Type="http://schemas.openxmlformats.org/officeDocument/2006/relationships/image" Target="../media/image149.jp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1.jpg"/></Relationships>
</file>

<file path=ppt/slides/_rels/slide44.xml.rels><?xml version="1.0" encoding="UTF-8" standalone="yes"?>
<Relationships xmlns="http://schemas.openxmlformats.org/package/2006/relationships"><Relationship Id="rId8" Type="http://schemas.openxmlformats.org/officeDocument/2006/relationships/image" Target="../media/image162.png"/><Relationship Id="rId3" Type="http://schemas.microsoft.com/office/2007/relationships/hdphoto" Target="../media/hdphoto5.wdp"/><Relationship Id="rId7" Type="http://schemas.openxmlformats.org/officeDocument/2006/relationships/image" Target="../media/image161.png"/><Relationship Id="rId2"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60.jpg"/><Relationship Id="rId5" Type="http://schemas.microsoft.com/office/2007/relationships/hdphoto" Target="../media/hdphoto6.wdp"/><Relationship Id="rId4" Type="http://schemas.openxmlformats.org/officeDocument/2006/relationships/image" Target="../media/image159.png"/><Relationship Id="rId9" Type="http://schemas.openxmlformats.org/officeDocument/2006/relationships/image" Target="../media/image163.png"/></Relationships>
</file>

<file path=ppt/slides/_rels/slide45.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164.emf"/><Relationship Id="rId1" Type="http://schemas.openxmlformats.org/officeDocument/2006/relationships/slideLayout" Target="../slideLayouts/slideLayout1.xml"/><Relationship Id="rId5" Type="http://schemas.openxmlformats.org/officeDocument/2006/relationships/image" Target="../media/image167.png"/><Relationship Id="rId4" Type="http://schemas.openxmlformats.org/officeDocument/2006/relationships/image" Target="../media/image1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20F103A-5418-7FE7-D9ED-5EEA60D81ADE}"/>
              </a:ext>
            </a:extLst>
          </p:cNvPr>
          <p:cNvSpPr txBox="1"/>
          <p:nvPr/>
        </p:nvSpPr>
        <p:spPr>
          <a:xfrm>
            <a:off x="3696947" y="2654195"/>
            <a:ext cx="4798108" cy="1069524"/>
          </a:xfrm>
          <a:prstGeom prst="rect">
            <a:avLst/>
          </a:prstGeom>
          <a:noFill/>
        </p:spPr>
        <p:txBody>
          <a:bodyPr wrap="none" rtlCol="0">
            <a:spAutoFit/>
          </a:bodyPr>
          <a:lstStyle/>
          <a:p>
            <a:pPr algn="ctr"/>
            <a:r>
              <a:rPr lang="ja-JP" altLang="en-US" sz="3175" b="1" dirty="0">
                <a:latin typeface="Meiryo" panose="020B0604030504040204" pitchFamily="34" charset="-128"/>
                <a:ea typeface="Meiryo" panose="020B0604030504040204" pitchFamily="34" charset="-128"/>
              </a:rPr>
              <a:t>三宅村役場</a:t>
            </a:r>
            <a:r>
              <a:rPr lang="en-US" altLang="ja-JP" sz="3175" b="1" dirty="0">
                <a:latin typeface="Meiryo" panose="020B0604030504040204" pitchFamily="34" charset="-128"/>
                <a:ea typeface="Meiryo" panose="020B0604030504040204" pitchFamily="34" charset="-128"/>
              </a:rPr>
              <a:t>_</a:t>
            </a:r>
            <a:r>
              <a:rPr lang="ja-JP" altLang="en-US" sz="3175" b="1" dirty="0">
                <a:latin typeface="Meiryo" panose="020B0604030504040204" pitchFamily="34" charset="-128"/>
                <a:ea typeface="Meiryo" panose="020B0604030504040204" pitchFamily="34" charset="-128"/>
              </a:rPr>
              <a:t>福祉健康課</a:t>
            </a:r>
            <a:endParaRPr lang="en-US" altLang="ja-JP" sz="3175" b="1" dirty="0">
              <a:latin typeface="Meiryo" panose="020B0604030504040204" pitchFamily="34" charset="-128"/>
              <a:ea typeface="Meiryo" panose="020B0604030504040204" pitchFamily="34" charset="-128"/>
            </a:endParaRPr>
          </a:p>
          <a:p>
            <a:pPr algn="ctr"/>
            <a:r>
              <a:rPr lang="ja-JP" altLang="en-US" sz="3175" b="1" dirty="0">
                <a:latin typeface="Meiryo" panose="020B0604030504040204" pitchFamily="34" charset="-128"/>
                <a:ea typeface="Meiryo" panose="020B0604030504040204" pitchFamily="34" charset="-128"/>
              </a:rPr>
              <a:t>プログラム</a:t>
            </a:r>
            <a:r>
              <a:rPr lang="en-US" altLang="ja-JP" sz="3175" b="1" dirty="0">
                <a:latin typeface="Meiryo" panose="020B0604030504040204" pitchFamily="34" charset="-128"/>
                <a:ea typeface="Meiryo" panose="020B0604030504040204" pitchFamily="34" charset="-128"/>
              </a:rPr>
              <a:t> </a:t>
            </a:r>
            <a:r>
              <a:rPr lang="ja-JP" altLang="en-US" sz="3175" b="1" dirty="0">
                <a:latin typeface="Meiryo" panose="020B0604030504040204" pitchFamily="34" charset="-128"/>
                <a:ea typeface="Meiryo" panose="020B0604030504040204" pitchFamily="34" charset="-128"/>
              </a:rPr>
              <a:t>ガイドブック</a:t>
            </a:r>
            <a:endParaRPr lang="en-US" altLang="ja-JP" sz="3175" b="1" dirty="0">
              <a:latin typeface="Meiryo" panose="020B0604030504040204" pitchFamily="34" charset="-128"/>
              <a:ea typeface="Meiryo" panose="020B0604030504040204" pitchFamily="34" charset="-128"/>
            </a:endParaRPr>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fld id="{0869AD2D-B8A4-B94C-A8F3-6904FAA7DB71}" type="slidenum">
              <a:rPr kumimoji="1" lang="ja-JP" altLang="en-US" smtClean="0"/>
              <a:t>1</a:t>
            </a:fld>
            <a:endParaRPr kumimoji="1" lang="ja-JP" altLang="en-US" dirty="0"/>
          </a:p>
        </p:txBody>
      </p:sp>
    </p:spTree>
    <p:extLst>
      <p:ext uri="{BB962C8B-B14F-4D97-AF65-F5344CB8AC3E}">
        <p14:creationId xmlns:p14="http://schemas.microsoft.com/office/powerpoint/2010/main" val="326206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2"/>
            <a:ext cx="2171337" cy="5111953"/>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3845449" y="1342663"/>
            <a:ext cx="2171337"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165337"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10</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493397" y="1875099"/>
            <a:ext cx="3467232" cy="3499104"/>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70C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777288" y="800438"/>
            <a:ext cx="10038485" cy="523220"/>
          </a:xfrm>
          <a:prstGeom prst="rect">
            <a:avLst/>
          </a:prstGeom>
          <a:noFill/>
        </p:spPr>
        <p:txBody>
          <a:bodyPr wrap="square" rtlCol="0">
            <a:spAutoFit/>
          </a:bodyPr>
          <a:lstStyle/>
          <a:p>
            <a:pPr algn="ctr"/>
            <a:r>
              <a:rPr lang="ja-JP" altLang="en-US" sz="2800" b="1" dirty="0">
                <a:ea typeface="Yu Gothic Pr6N B" panose="020B0400000000000000"/>
              </a:rPr>
              <a:t>３．画面の操作</a:t>
            </a:r>
            <a:endParaRPr lang="en-US" altLang="ja-JP" sz="2800" b="1" dirty="0">
              <a:ea typeface="Yu Gothic Pr6N B" panose="020B0400000000000000"/>
            </a:endParaRP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293019" y="5283969"/>
            <a:ext cx="2052055" cy="923330"/>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画面に</a:t>
            </a:r>
            <a:r>
              <a:rPr lang="ja-JP" altLang="en-US" b="1" i="0" dirty="0">
                <a:solidFill>
                  <a:srgbClr val="FF0000"/>
                </a:solidFill>
                <a:effectLst/>
                <a:latin typeface="メイリオ" panose="020B0604030504040204" pitchFamily="50" charset="-128"/>
                <a:ea typeface="Yu Gothic Pr6N B" panose="020B0400000000000000"/>
              </a:rPr>
              <a:t>指を触れたまま、目的の方向に動かします。</a:t>
            </a:r>
            <a:endParaRPr kumimoji="1" lang="ja-JP" altLang="en-US" b="1" dirty="0">
              <a:solidFill>
                <a:srgbClr val="FF0000"/>
              </a:solidFill>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3880706" y="5149147"/>
            <a:ext cx="2153086" cy="1200329"/>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画面に</a:t>
            </a:r>
            <a:r>
              <a:rPr lang="en-US" altLang="ja-JP" b="1" i="0" dirty="0">
                <a:solidFill>
                  <a:srgbClr val="111111"/>
                </a:solidFill>
                <a:effectLst/>
                <a:latin typeface="メイリオ" panose="020B0604030504040204" pitchFamily="50" charset="-128"/>
                <a:ea typeface="Yu Gothic Pr6N B" panose="020B0400000000000000"/>
              </a:rPr>
              <a:t>2</a:t>
            </a:r>
            <a:r>
              <a:rPr lang="ja-JP" altLang="en-US" b="1" i="0" dirty="0">
                <a:solidFill>
                  <a:srgbClr val="111111"/>
                </a:solidFill>
                <a:effectLst/>
                <a:latin typeface="メイリオ" panose="020B0604030504040204" pitchFamily="50" charset="-128"/>
                <a:ea typeface="Yu Gothic Pr6N B" panose="020B0400000000000000"/>
              </a:rPr>
              <a:t>本の指で触れたまま、</a:t>
            </a:r>
            <a:r>
              <a:rPr lang="ja-JP" altLang="en-US" b="1" i="0" dirty="0">
                <a:solidFill>
                  <a:srgbClr val="FF0000"/>
                </a:solidFill>
                <a:effectLst/>
                <a:latin typeface="メイリオ" panose="020B0604030504040204" pitchFamily="50" charset="-128"/>
                <a:ea typeface="Yu Gothic Pr6N B" panose="020B0400000000000000"/>
              </a:rPr>
              <a:t>指の間隔を広げたり、狭くしたり</a:t>
            </a:r>
            <a:r>
              <a:rPr lang="ja-JP" altLang="en-US" b="1" i="0" dirty="0">
                <a:solidFill>
                  <a:srgbClr val="111111"/>
                </a:solidFill>
                <a:effectLst/>
                <a:latin typeface="メイリオ" panose="020B0604030504040204" pitchFamily="50" charset="-128"/>
                <a:ea typeface="Yu Gothic Pr6N B" panose="020B0400000000000000"/>
              </a:rPr>
              <a:t>します。</a:t>
            </a: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625675" y="5036539"/>
            <a:ext cx="2095984" cy="1477328"/>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画面に指を触れ、すぐに離します。</a:t>
            </a:r>
          </a:p>
          <a:p>
            <a:r>
              <a:rPr lang="ja-JP" altLang="en-US" b="1" i="0" dirty="0">
                <a:solidFill>
                  <a:srgbClr val="FF0000"/>
                </a:solidFill>
                <a:effectLst/>
                <a:latin typeface="メイリオ" panose="020B0604030504040204" pitchFamily="50" charset="-128"/>
                <a:ea typeface="Yu Gothic Pr6N B" panose="020B0400000000000000"/>
              </a:rPr>
              <a:t>画面を軽く叩くように押す</a:t>
            </a:r>
            <a:r>
              <a:rPr lang="ja-JP" altLang="en-US" b="1" i="0" dirty="0">
                <a:solidFill>
                  <a:srgbClr val="111111"/>
                </a:solidFill>
                <a:effectLst/>
                <a:latin typeface="メイリオ" panose="020B0604030504040204" pitchFamily="50" charset="-128"/>
                <a:ea typeface="Yu Gothic Pr6N B" panose="020B0400000000000000"/>
              </a:rPr>
              <a:t>のがコツです。</a:t>
            </a:r>
          </a:p>
        </p:txBody>
      </p:sp>
      <p:grpSp>
        <p:nvGrpSpPr>
          <p:cNvPr id="25" name="グループ化 24">
            <a:extLst>
              <a:ext uri="{FF2B5EF4-FFF2-40B4-BE49-F238E27FC236}">
                <a16:creationId xmlns:a16="http://schemas.microsoft.com/office/drawing/2014/main" id="{2F8E214D-9D3F-BA22-DE98-E8AD254D4142}"/>
              </a:ext>
            </a:extLst>
          </p:cNvPr>
          <p:cNvGrpSpPr/>
          <p:nvPr/>
        </p:nvGrpSpPr>
        <p:grpSpPr>
          <a:xfrm>
            <a:off x="4755934" y="2585084"/>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7" name="正方形/長方形 16">
            <a:extLst>
              <a:ext uri="{FF2B5EF4-FFF2-40B4-BE49-F238E27FC236}">
                <a16:creationId xmlns:a16="http://schemas.microsoft.com/office/drawing/2014/main" id="{D2B29FE3-05BE-4F66-4C78-0481FA24C46C}"/>
              </a:ext>
            </a:extLst>
          </p:cNvPr>
          <p:cNvSpPr/>
          <p:nvPr/>
        </p:nvSpPr>
        <p:spPr>
          <a:xfrm>
            <a:off x="9293522" y="1321848"/>
            <a:ext cx="2171337" cy="5111953"/>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9162D02-730A-D5AB-9120-1B415E2C2235}"/>
              </a:ext>
            </a:extLst>
          </p:cNvPr>
          <p:cNvSpPr txBox="1"/>
          <p:nvPr/>
        </p:nvSpPr>
        <p:spPr>
          <a:xfrm>
            <a:off x="9293522" y="5001516"/>
            <a:ext cx="2223494" cy="1477328"/>
          </a:xfrm>
          <a:prstGeom prst="rect">
            <a:avLst/>
          </a:prstGeom>
          <a:noFill/>
        </p:spPr>
        <p:txBody>
          <a:bodyPr wrap="square" rtlCol="0">
            <a:spAutoFit/>
          </a:bodyPr>
          <a:lstStyle/>
          <a:p>
            <a:r>
              <a:rPr kumimoji="1" lang="ja-JP" altLang="en-US" b="1" dirty="0">
                <a:solidFill>
                  <a:srgbClr val="FF0000"/>
                </a:solidFill>
                <a:ea typeface="Yu Gothic Pr6N B" panose="020B0400000000000000"/>
              </a:rPr>
              <a:t>同じ場所を長く押し続けます。</a:t>
            </a:r>
          </a:p>
          <a:p>
            <a:r>
              <a:rPr kumimoji="1" lang="ja-JP" altLang="en-US" b="1" dirty="0">
                <a:ea typeface="Yu Gothic Pr6N B" panose="020B0400000000000000"/>
              </a:rPr>
              <a:t>細かい機能を表示させたいときに使います。</a:t>
            </a:r>
          </a:p>
        </p:txBody>
      </p:sp>
      <p:sp>
        <p:nvSpPr>
          <p:cNvPr id="8" name="テキスト ボックス 7">
            <a:extLst>
              <a:ext uri="{FF2B5EF4-FFF2-40B4-BE49-F238E27FC236}">
                <a16:creationId xmlns:a16="http://schemas.microsoft.com/office/drawing/2014/main" id="{35427B82-67B1-81BE-E69B-FF03D4E3224F}"/>
              </a:ext>
            </a:extLst>
          </p:cNvPr>
          <p:cNvSpPr txBox="1"/>
          <p:nvPr/>
        </p:nvSpPr>
        <p:spPr>
          <a:xfrm>
            <a:off x="2364417" y="157538"/>
            <a:ext cx="8365469"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endParaRPr kumimoji="1" lang="ja-JP" altLang="en-US" sz="3600" b="1" dirty="0">
              <a:solidFill>
                <a:srgbClr val="0070C0"/>
              </a:solidFill>
              <a:ea typeface="Yu Gothic Pr6N B" panose="020B0400000000000000"/>
            </a:endParaRPr>
          </a:p>
        </p:txBody>
      </p:sp>
      <p:pic>
        <p:nvPicPr>
          <p:cNvPr id="13" name="Google Shape;262;p15">
            <a:extLst>
              <a:ext uri="{FF2B5EF4-FFF2-40B4-BE49-F238E27FC236}">
                <a16:creationId xmlns:a16="http://schemas.microsoft.com/office/drawing/2014/main" id="{FD5B0F05-7AE9-83CE-D80B-73B37DAE8D89}"/>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9080" y="2152891"/>
            <a:ext cx="1397000" cy="2938104"/>
          </a:xfrm>
          <a:prstGeom prst="rect">
            <a:avLst/>
          </a:prstGeom>
          <a:noFill/>
          <a:ln w="9525" cap="flat" cmpd="sng">
            <a:solidFill>
              <a:srgbClr val="434343"/>
            </a:solidFill>
            <a:prstDash val="solid"/>
            <a:round/>
            <a:headEnd type="none" w="sm" len="sm"/>
            <a:tailEnd type="none" w="sm" len="sm"/>
          </a:ln>
        </p:spPr>
      </p:pic>
      <p:pic>
        <p:nvPicPr>
          <p:cNvPr id="14" name="Google Shape;274;p15">
            <a:extLst>
              <a:ext uri="{FF2B5EF4-FFF2-40B4-BE49-F238E27FC236}">
                <a16:creationId xmlns:a16="http://schemas.microsoft.com/office/drawing/2014/main" id="{EF8FF295-146B-CD56-5C9C-8AE7B821AE0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005782">
            <a:off x="1891041" y="3540991"/>
            <a:ext cx="702068" cy="372485"/>
          </a:xfrm>
          <a:prstGeom prst="rect">
            <a:avLst/>
          </a:prstGeom>
          <a:noFill/>
          <a:ln>
            <a:noFill/>
          </a:ln>
        </p:spPr>
      </p:pic>
      <p:pic>
        <p:nvPicPr>
          <p:cNvPr id="15" name="Google Shape;274;p15">
            <a:extLst>
              <a:ext uri="{FF2B5EF4-FFF2-40B4-BE49-F238E27FC236}">
                <a16:creationId xmlns:a16="http://schemas.microsoft.com/office/drawing/2014/main" id="{F3BD82F6-B42B-241E-323F-F66212F9ECA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005782">
            <a:off x="2495855" y="3109601"/>
            <a:ext cx="702068" cy="372485"/>
          </a:xfrm>
          <a:prstGeom prst="rect">
            <a:avLst/>
          </a:prstGeom>
          <a:noFill/>
          <a:ln>
            <a:noFill/>
          </a:ln>
        </p:spPr>
      </p:pic>
      <p:cxnSp>
        <p:nvCxnSpPr>
          <p:cNvPr id="16" name="Google Shape;275;p15">
            <a:extLst>
              <a:ext uri="{FF2B5EF4-FFF2-40B4-BE49-F238E27FC236}">
                <a16:creationId xmlns:a16="http://schemas.microsoft.com/office/drawing/2014/main" id="{9298954C-7A43-D561-0C76-BE80CDF9CADB}"/>
              </a:ext>
            </a:extLst>
          </p:cNvPr>
          <p:cNvCxnSpPr>
            <a:cxnSpLocks/>
          </p:cNvCxnSpPr>
          <p:nvPr/>
        </p:nvCxnSpPr>
        <p:spPr>
          <a:xfrm flipV="1">
            <a:off x="2146214" y="2999456"/>
            <a:ext cx="417905" cy="392873"/>
          </a:xfrm>
          <a:prstGeom prst="straightConnector1">
            <a:avLst/>
          </a:prstGeom>
          <a:noFill/>
          <a:ln w="76200" cap="flat" cmpd="sng">
            <a:solidFill>
              <a:srgbClr val="FF0000"/>
            </a:solidFill>
            <a:prstDash val="solid"/>
            <a:miter lim="800000"/>
            <a:headEnd type="none" w="sm" len="sm"/>
            <a:tailEnd type="triangle" w="med" len="med"/>
          </a:ln>
        </p:spPr>
      </p:cxnSp>
      <p:pic>
        <p:nvPicPr>
          <p:cNvPr id="42" name="Google Shape;262;p15">
            <a:extLst>
              <a:ext uri="{FF2B5EF4-FFF2-40B4-BE49-F238E27FC236}">
                <a16:creationId xmlns:a16="http://schemas.microsoft.com/office/drawing/2014/main" id="{99F09A42-222D-A3EB-DD72-62720FD13EAF}"/>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117132" y="1995727"/>
            <a:ext cx="1501975" cy="2934012"/>
          </a:xfrm>
          <a:prstGeom prst="rect">
            <a:avLst/>
          </a:prstGeom>
          <a:noFill/>
          <a:ln w="9525" cap="flat" cmpd="sng">
            <a:solidFill>
              <a:srgbClr val="0070C0"/>
            </a:solidFill>
            <a:prstDash val="solid"/>
            <a:round/>
            <a:headEnd type="none" w="sm" len="sm"/>
            <a:tailEnd type="none" w="sm" len="sm"/>
          </a:ln>
        </p:spPr>
      </p:pic>
      <p:pic>
        <p:nvPicPr>
          <p:cNvPr id="44" name="Google Shape;262;p15">
            <a:extLst>
              <a:ext uri="{FF2B5EF4-FFF2-40B4-BE49-F238E27FC236}">
                <a16:creationId xmlns:a16="http://schemas.microsoft.com/office/drawing/2014/main" id="{AEBB0301-E94A-1CF2-E22E-90CC5873B98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906353" y="1981437"/>
            <a:ext cx="1501975" cy="2938104"/>
          </a:xfrm>
          <a:prstGeom prst="rect">
            <a:avLst/>
          </a:prstGeom>
          <a:noFill/>
          <a:ln w="9525" cap="flat" cmpd="sng">
            <a:solidFill>
              <a:srgbClr val="0070C0"/>
            </a:solidFill>
            <a:prstDash val="solid"/>
            <a:round/>
            <a:headEnd type="none" w="sm" len="sm"/>
            <a:tailEnd type="none" w="sm" len="sm"/>
          </a:ln>
        </p:spPr>
      </p:pic>
      <p:pic>
        <p:nvPicPr>
          <p:cNvPr id="46" name="Google Shape;276;p15">
            <a:extLst>
              <a:ext uri="{FF2B5EF4-FFF2-40B4-BE49-F238E27FC236}">
                <a16:creationId xmlns:a16="http://schemas.microsoft.com/office/drawing/2014/main" id="{CF419229-93C7-E03F-5EF6-A041824B21B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51" y="2524859"/>
            <a:ext cx="1021794" cy="1021794"/>
          </a:xfrm>
          <a:prstGeom prst="rect">
            <a:avLst/>
          </a:prstGeom>
          <a:noFill/>
          <a:ln>
            <a:noFill/>
          </a:ln>
        </p:spPr>
      </p:pic>
      <p:pic>
        <p:nvPicPr>
          <p:cNvPr id="47" name="Google Shape;274;p15">
            <a:extLst>
              <a:ext uri="{FF2B5EF4-FFF2-40B4-BE49-F238E27FC236}">
                <a16:creationId xmlns:a16="http://schemas.microsoft.com/office/drawing/2014/main" id="{C8D89E50-9611-E859-94D8-3247B899B59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005782">
            <a:off x="7991094" y="3532262"/>
            <a:ext cx="702068" cy="372485"/>
          </a:xfrm>
          <a:prstGeom prst="rect">
            <a:avLst/>
          </a:prstGeom>
          <a:noFill/>
          <a:ln>
            <a:noFill/>
          </a:ln>
        </p:spPr>
      </p:pic>
      <p:pic>
        <p:nvPicPr>
          <p:cNvPr id="48" name="Google Shape;283;p13">
            <a:extLst>
              <a:ext uri="{FF2B5EF4-FFF2-40B4-BE49-F238E27FC236}">
                <a16:creationId xmlns:a16="http://schemas.microsoft.com/office/drawing/2014/main" id="{7E28C2B2-40CF-FF99-2400-EE05DB3DCE0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9599840" y="1995723"/>
            <a:ext cx="1576875" cy="2933637"/>
          </a:xfrm>
          <a:prstGeom prst="rect">
            <a:avLst/>
          </a:prstGeom>
          <a:noFill/>
          <a:ln>
            <a:solidFill>
              <a:srgbClr val="0070C0"/>
            </a:solidFill>
          </a:ln>
        </p:spPr>
      </p:pic>
      <p:pic>
        <p:nvPicPr>
          <p:cNvPr id="49" name="Google Shape;274;p15">
            <a:extLst>
              <a:ext uri="{FF2B5EF4-FFF2-40B4-BE49-F238E27FC236}">
                <a16:creationId xmlns:a16="http://schemas.microsoft.com/office/drawing/2014/main" id="{6ACD0691-CE4B-C7B6-9647-04D456001ED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005782">
            <a:off x="10707449" y="3585935"/>
            <a:ext cx="702068" cy="372485"/>
          </a:xfrm>
          <a:prstGeom prst="rect">
            <a:avLst/>
          </a:prstGeom>
          <a:noFill/>
          <a:ln>
            <a:noFill/>
          </a:ln>
        </p:spPr>
      </p:pic>
      <p:sp>
        <p:nvSpPr>
          <p:cNvPr id="50" name="テキスト ボックス 49">
            <a:extLst>
              <a:ext uri="{FF2B5EF4-FFF2-40B4-BE49-F238E27FC236}">
                <a16:creationId xmlns:a16="http://schemas.microsoft.com/office/drawing/2014/main" id="{861FCC34-3EE6-6D01-C615-10FFA05DBF07}"/>
              </a:ext>
            </a:extLst>
          </p:cNvPr>
          <p:cNvSpPr txBox="1"/>
          <p:nvPr/>
        </p:nvSpPr>
        <p:spPr>
          <a:xfrm>
            <a:off x="1144312" y="1539599"/>
            <a:ext cx="2171500" cy="369332"/>
          </a:xfrm>
          <a:prstGeom prst="rect">
            <a:avLst/>
          </a:prstGeom>
          <a:noFill/>
        </p:spPr>
        <p:txBody>
          <a:bodyPr wrap="square" rtlCol="0">
            <a:spAutoFit/>
          </a:bodyPr>
          <a:lstStyle/>
          <a:p>
            <a:pPr algn="ctr"/>
            <a:r>
              <a:rPr kumimoji="1" lang="ja-JP" altLang="en-US" b="1" dirty="0">
                <a:solidFill>
                  <a:srgbClr val="0070C0"/>
                </a:solidFill>
                <a:ea typeface="Yu Gothic Pr6N B" panose="020B0400000000000000"/>
              </a:rPr>
              <a:t>スライド</a:t>
            </a:r>
          </a:p>
        </p:txBody>
      </p:sp>
      <p:sp>
        <p:nvSpPr>
          <p:cNvPr id="51" name="テキスト ボックス 50">
            <a:extLst>
              <a:ext uri="{FF2B5EF4-FFF2-40B4-BE49-F238E27FC236}">
                <a16:creationId xmlns:a16="http://schemas.microsoft.com/office/drawing/2014/main" id="{D9508C1E-4542-D83F-0060-EB215BC24BEC}"/>
              </a:ext>
            </a:extLst>
          </p:cNvPr>
          <p:cNvSpPr txBox="1"/>
          <p:nvPr/>
        </p:nvSpPr>
        <p:spPr>
          <a:xfrm>
            <a:off x="3782369" y="1539599"/>
            <a:ext cx="2171500" cy="369332"/>
          </a:xfrm>
          <a:prstGeom prst="rect">
            <a:avLst/>
          </a:prstGeom>
          <a:noFill/>
        </p:spPr>
        <p:txBody>
          <a:bodyPr wrap="square" rtlCol="0">
            <a:spAutoFit/>
          </a:bodyPr>
          <a:lstStyle/>
          <a:p>
            <a:pPr algn="ctr"/>
            <a:r>
              <a:rPr lang="ja-JP" altLang="en-US" b="1" dirty="0">
                <a:solidFill>
                  <a:srgbClr val="0070C0"/>
                </a:solidFill>
                <a:ea typeface="Yu Gothic Pr6N B" panose="020B0400000000000000"/>
              </a:rPr>
              <a:t>ピンチ</a:t>
            </a:r>
            <a:endParaRPr kumimoji="1" lang="ja-JP" altLang="en-US" b="1" dirty="0">
              <a:solidFill>
                <a:srgbClr val="0070C0"/>
              </a:solidFill>
              <a:ea typeface="Yu Gothic Pr6N B" panose="020B0400000000000000"/>
            </a:endParaRPr>
          </a:p>
        </p:txBody>
      </p:sp>
      <p:sp>
        <p:nvSpPr>
          <p:cNvPr id="52" name="テキスト ボックス 51">
            <a:extLst>
              <a:ext uri="{FF2B5EF4-FFF2-40B4-BE49-F238E27FC236}">
                <a16:creationId xmlns:a16="http://schemas.microsoft.com/office/drawing/2014/main" id="{68EE48F4-82D2-1FFF-3612-8AAF248F8A7C}"/>
              </a:ext>
            </a:extLst>
          </p:cNvPr>
          <p:cNvSpPr txBox="1"/>
          <p:nvPr/>
        </p:nvSpPr>
        <p:spPr>
          <a:xfrm>
            <a:off x="6574134" y="1505767"/>
            <a:ext cx="2171500" cy="369332"/>
          </a:xfrm>
          <a:prstGeom prst="rect">
            <a:avLst/>
          </a:prstGeom>
          <a:noFill/>
        </p:spPr>
        <p:txBody>
          <a:bodyPr wrap="square" rtlCol="0">
            <a:spAutoFit/>
          </a:bodyPr>
          <a:lstStyle/>
          <a:p>
            <a:pPr algn="ctr"/>
            <a:r>
              <a:rPr kumimoji="1" lang="ja-JP" altLang="en-US" b="1" dirty="0">
                <a:solidFill>
                  <a:srgbClr val="0070C0"/>
                </a:solidFill>
                <a:ea typeface="Yu Gothic Pr6N B" panose="020B0400000000000000"/>
              </a:rPr>
              <a:t>タップ</a:t>
            </a:r>
          </a:p>
        </p:txBody>
      </p:sp>
      <p:sp>
        <p:nvSpPr>
          <p:cNvPr id="53" name="テキスト ボックス 52">
            <a:extLst>
              <a:ext uri="{FF2B5EF4-FFF2-40B4-BE49-F238E27FC236}">
                <a16:creationId xmlns:a16="http://schemas.microsoft.com/office/drawing/2014/main" id="{BF6F4321-F4C3-F8BE-AB44-4E3A9C99F1B0}"/>
              </a:ext>
            </a:extLst>
          </p:cNvPr>
          <p:cNvSpPr txBox="1"/>
          <p:nvPr/>
        </p:nvSpPr>
        <p:spPr>
          <a:xfrm>
            <a:off x="9303291" y="1539599"/>
            <a:ext cx="2171500" cy="369332"/>
          </a:xfrm>
          <a:prstGeom prst="rect">
            <a:avLst/>
          </a:prstGeom>
          <a:noFill/>
        </p:spPr>
        <p:txBody>
          <a:bodyPr wrap="square" rtlCol="0">
            <a:spAutoFit/>
          </a:bodyPr>
          <a:lstStyle/>
          <a:p>
            <a:pPr algn="ctr"/>
            <a:r>
              <a:rPr kumimoji="1" lang="ja-JP" altLang="en-US" b="1" dirty="0">
                <a:solidFill>
                  <a:srgbClr val="0070C0"/>
                </a:solidFill>
                <a:ea typeface="Yu Gothic Pr6N B" panose="020B0400000000000000"/>
              </a:rPr>
              <a:t>ロングタップ</a:t>
            </a:r>
            <a:endParaRPr kumimoji="1" lang="en-US" altLang="ja-JP" b="1" dirty="0">
              <a:solidFill>
                <a:srgbClr val="0070C0"/>
              </a:solidFill>
              <a:ea typeface="Yu Gothic Pr6N B" panose="020B0400000000000000"/>
            </a:endParaRPr>
          </a:p>
        </p:txBody>
      </p:sp>
      <p:grpSp>
        <p:nvGrpSpPr>
          <p:cNvPr id="9" name="グループ化 8">
            <a:extLst>
              <a:ext uri="{FF2B5EF4-FFF2-40B4-BE49-F238E27FC236}">
                <a16:creationId xmlns:a16="http://schemas.microsoft.com/office/drawing/2014/main" id="{E1F81457-D6D5-B26D-11A9-D3672A1DF24C}"/>
              </a:ext>
            </a:extLst>
          </p:cNvPr>
          <p:cNvGrpSpPr/>
          <p:nvPr/>
        </p:nvGrpSpPr>
        <p:grpSpPr>
          <a:xfrm>
            <a:off x="7949318" y="3853287"/>
            <a:ext cx="796351" cy="352633"/>
            <a:chOff x="1164680" y="3290187"/>
            <a:chExt cx="796351" cy="352633"/>
          </a:xfrm>
        </p:grpSpPr>
        <p:sp>
          <p:nvSpPr>
            <p:cNvPr id="11" name="円形吹き出し 118">
              <a:extLst>
                <a:ext uri="{FF2B5EF4-FFF2-40B4-BE49-F238E27FC236}">
                  <a16:creationId xmlns:a16="http://schemas.microsoft.com/office/drawing/2014/main" id="{519124B6-AF40-94EA-523D-26A6673998E1}"/>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D7B1C51-559E-E2F2-DF8B-F86B4565774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18" name="グループ化 17">
            <a:extLst>
              <a:ext uri="{FF2B5EF4-FFF2-40B4-BE49-F238E27FC236}">
                <a16:creationId xmlns:a16="http://schemas.microsoft.com/office/drawing/2014/main" id="{EAACB07F-2CE4-C3C7-7F15-9C82BEC68E0B}"/>
              </a:ext>
            </a:extLst>
          </p:cNvPr>
          <p:cNvGrpSpPr/>
          <p:nvPr/>
        </p:nvGrpSpPr>
        <p:grpSpPr>
          <a:xfrm>
            <a:off x="10788216" y="4057980"/>
            <a:ext cx="796351" cy="352633"/>
            <a:chOff x="1164680" y="3290187"/>
            <a:chExt cx="796351" cy="352633"/>
          </a:xfrm>
        </p:grpSpPr>
        <p:sp>
          <p:nvSpPr>
            <p:cNvPr id="22" name="円形吹き出し 118">
              <a:extLst>
                <a:ext uri="{FF2B5EF4-FFF2-40B4-BE49-F238E27FC236}">
                  <a16:creationId xmlns:a16="http://schemas.microsoft.com/office/drawing/2014/main" id="{C5E26B8C-E0FC-494C-E9DD-3FC354379748}"/>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2906F7C6-047F-F8EC-F1CD-4A64AEED3C6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99528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3"/>
            <a:ext cx="4994971" cy="508623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01029" y="1342664"/>
            <a:ext cx="4994971"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11</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493964" y="1468755"/>
            <a:ext cx="3467232" cy="3499104"/>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70C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17478" y="5272288"/>
            <a:ext cx="2165154" cy="707886"/>
          </a:xfrm>
          <a:prstGeom prst="rect">
            <a:avLst/>
          </a:prstGeom>
          <a:noFill/>
        </p:spPr>
        <p:txBody>
          <a:bodyPr wrap="square" rtlCol="0">
            <a:spAutoFit/>
          </a:bodyPr>
          <a:lstStyle/>
          <a:p>
            <a:pPr algn="ctr">
              <a:buSzPts val="2500"/>
            </a:pPr>
            <a:r>
              <a:rPr lang="ja-JP" altLang="en-US" sz="2000" b="1" dirty="0">
                <a:solidFill>
                  <a:schemeClr val="dk1"/>
                </a:solidFill>
                <a:latin typeface="Meiryo UI" panose="020B0604030504040204" pitchFamily="34" charset="-128"/>
                <a:ea typeface="Yu Gothic Pr6N B" panose="020B0400000000000000"/>
              </a:rPr>
              <a:t>ホーム画面の</a:t>
            </a:r>
            <a:endParaRPr lang="en-US" altLang="ja-JP" sz="2000" b="1" dirty="0">
              <a:solidFill>
                <a:schemeClr val="dk1"/>
              </a:solidFill>
              <a:latin typeface="Meiryo UI" panose="020B0604030504040204" pitchFamily="34" charset="-128"/>
              <a:ea typeface="Yu Gothic Pr6N B" panose="020B0400000000000000"/>
            </a:endParaRPr>
          </a:p>
          <a:p>
            <a:pPr algn="ctr">
              <a:buSzPts val="2500"/>
            </a:pPr>
            <a:r>
              <a:rPr lang="en-US" altLang="ja-JP" sz="2000" b="1" dirty="0">
                <a:solidFill>
                  <a:srgbClr val="FF0000"/>
                </a:solidFill>
                <a:latin typeface="+mn-ea"/>
                <a:ea typeface="Yu Gothic Pr6N B" panose="020B0400000000000000"/>
              </a:rPr>
              <a:t>[</a:t>
            </a:r>
            <a:r>
              <a:rPr lang="ja-JP" altLang="en-US" sz="2000" b="1" dirty="0">
                <a:solidFill>
                  <a:srgbClr val="FF0000"/>
                </a:solidFill>
                <a:latin typeface="+mn-ea"/>
                <a:ea typeface="Yu Gothic Pr6N B" panose="020B0400000000000000"/>
              </a:rPr>
              <a:t>カメラ</a:t>
            </a:r>
            <a:r>
              <a:rPr lang="en-US" altLang="ja-JP" sz="2000" b="1" dirty="0">
                <a:solidFill>
                  <a:srgbClr val="FF0000"/>
                </a:solidFill>
                <a:latin typeface="+mn-ea"/>
                <a:ea typeface="Yu Gothic Pr6N B" panose="020B0400000000000000"/>
              </a:rPr>
              <a:t>]</a:t>
            </a:r>
            <a:r>
              <a:rPr lang="ja-JP" altLang="en-US" sz="2000" b="1" dirty="0">
                <a:solidFill>
                  <a:schemeClr val="dk1"/>
                </a:solidFill>
                <a:latin typeface="+mn-ea"/>
                <a:ea typeface="Yu Gothic Pr6N B" panose="020B0400000000000000"/>
              </a:rPr>
              <a:t>をタップ。</a:t>
            </a:r>
            <a:endParaRPr lang="en-US" altLang="ja-JP" sz="2000" b="1" dirty="0">
              <a:solidFill>
                <a:schemeClr val="dk1"/>
              </a:solidFill>
              <a:latin typeface="+mn-ea"/>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3571020" y="4793435"/>
            <a:ext cx="2436592" cy="1534459"/>
          </a:xfrm>
          <a:prstGeom prst="rect">
            <a:avLst/>
          </a:prstGeom>
          <a:noFill/>
        </p:spPr>
        <p:txBody>
          <a:bodyPr wrap="square" rtlCol="0">
            <a:spAutoFit/>
          </a:bodyPr>
          <a:lstStyle/>
          <a:p>
            <a:pPr algn="ctr">
              <a:lnSpc>
                <a:spcPct val="150000"/>
              </a:lnSpc>
              <a:buSzPts val="2500"/>
            </a:pPr>
            <a:r>
              <a:rPr lang="ja-JP" altLang="en-US" sz="1600" b="1" dirty="0">
                <a:solidFill>
                  <a:schemeClr val="dk1"/>
                </a:solidFill>
                <a:latin typeface="+mn-ea"/>
                <a:ea typeface="Yu Gothic Pr6N B" panose="020B0400000000000000"/>
              </a:rPr>
              <a:t>１</a:t>
            </a:r>
            <a:r>
              <a:rPr lang="en-US" altLang="ja-JP" sz="1600" b="1" dirty="0">
                <a:solidFill>
                  <a:schemeClr val="dk1"/>
                </a:solidFill>
                <a:latin typeface="+mn-ea"/>
                <a:ea typeface="Yu Gothic Pr6N B" panose="020B0400000000000000"/>
              </a:rPr>
              <a:t>.</a:t>
            </a:r>
            <a:r>
              <a:rPr lang="ja-JP" altLang="en-US" sz="1600" b="1" dirty="0">
                <a:solidFill>
                  <a:schemeClr val="dk1"/>
                </a:solidFill>
                <a:latin typeface="+mn-ea"/>
                <a:ea typeface="Yu Gothic Pr6N B" panose="020B0400000000000000"/>
              </a:rPr>
              <a:t> ライト点灯・消灯</a:t>
            </a:r>
            <a:endParaRPr lang="en-US" altLang="ja-JP" sz="1600" b="1" dirty="0">
              <a:solidFill>
                <a:schemeClr val="dk1"/>
              </a:solidFill>
              <a:latin typeface="+mn-ea"/>
              <a:ea typeface="Yu Gothic Pr6N B" panose="020B0400000000000000"/>
            </a:endParaRPr>
          </a:p>
          <a:p>
            <a:pPr algn="ctr">
              <a:lnSpc>
                <a:spcPct val="150000"/>
              </a:lnSpc>
              <a:buSzPts val="2500"/>
            </a:pPr>
            <a:r>
              <a:rPr lang="ja-JP" altLang="en-US" sz="1600" b="1" dirty="0">
                <a:latin typeface="+mn-ea"/>
                <a:ea typeface="Yu Gothic Pr6N B" panose="020B0400000000000000"/>
              </a:rPr>
              <a:t>２</a:t>
            </a:r>
            <a:r>
              <a:rPr lang="en-US" altLang="ja-JP" sz="1600" b="1" dirty="0">
                <a:latin typeface="+mn-ea"/>
                <a:ea typeface="Yu Gothic Pr6N B" panose="020B0400000000000000"/>
              </a:rPr>
              <a:t>.</a:t>
            </a:r>
            <a:r>
              <a:rPr lang="ja-JP" altLang="en-US" sz="1600" b="1" dirty="0">
                <a:latin typeface="+mn-ea"/>
                <a:ea typeface="Yu Gothic Pr6N B" panose="020B0400000000000000"/>
              </a:rPr>
              <a:t> ビデオ</a:t>
            </a:r>
            <a:r>
              <a:rPr lang="en-US" altLang="ja-JP" sz="1600" b="1" dirty="0">
                <a:latin typeface="+mn-ea"/>
                <a:ea typeface="Yu Gothic Pr6N B" panose="020B0400000000000000"/>
              </a:rPr>
              <a:t>(</a:t>
            </a:r>
            <a:r>
              <a:rPr lang="ja-JP" altLang="en-US" sz="1600" b="1" dirty="0">
                <a:latin typeface="+mn-ea"/>
                <a:ea typeface="Yu Gothic Pr6N B" panose="020B0400000000000000"/>
              </a:rPr>
              <a:t>動画</a:t>
            </a:r>
            <a:r>
              <a:rPr lang="en-US" altLang="ja-JP" sz="1600" b="1" dirty="0">
                <a:latin typeface="+mn-ea"/>
                <a:ea typeface="Yu Gothic Pr6N B" panose="020B0400000000000000"/>
              </a:rPr>
              <a:t>)</a:t>
            </a:r>
            <a:r>
              <a:rPr lang="ja-JP" altLang="en-US" sz="1600" b="1" dirty="0">
                <a:latin typeface="+mn-ea"/>
                <a:ea typeface="Yu Gothic Pr6N B" panose="020B0400000000000000"/>
              </a:rPr>
              <a:t>切替</a:t>
            </a:r>
            <a:endParaRPr lang="en-US" altLang="ja-JP" sz="1600" b="1" dirty="0">
              <a:latin typeface="+mn-ea"/>
              <a:ea typeface="Yu Gothic Pr6N B" panose="020B0400000000000000"/>
            </a:endParaRPr>
          </a:p>
          <a:p>
            <a:pPr algn="ctr">
              <a:lnSpc>
                <a:spcPct val="150000"/>
              </a:lnSpc>
              <a:buSzPts val="2500"/>
            </a:pPr>
            <a:r>
              <a:rPr lang="ja-JP" altLang="en-US" sz="1600" b="1" dirty="0">
                <a:solidFill>
                  <a:srgbClr val="FF0000"/>
                </a:solidFill>
                <a:latin typeface="+mn-ea"/>
                <a:ea typeface="Yu Gothic Pr6N B" panose="020B0400000000000000"/>
              </a:rPr>
              <a:t>３</a:t>
            </a:r>
            <a:r>
              <a:rPr lang="en-US" altLang="ja-JP" sz="1600" b="1" dirty="0">
                <a:solidFill>
                  <a:srgbClr val="FF0000"/>
                </a:solidFill>
                <a:latin typeface="+mn-ea"/>
                <a:ea typeface="Yu Gothic Pr6N B" panose="020B0400000000000000"/>
              </a:rPr>
              <a:t>.</a:t>
            </a:r>
            <a:r>
              <a:rPr lang="ja-JP" altLang="en-US" sz="1600" b="1" dirty="0">
                <a:solidFill>
                  <a:srgbClr val="FF0000"/>
                </a:solidFill>
                <a:latin typeface="+mn-ea"/>
                <a:ea typeface="Yu Gothic Pr6N B" panose="020B0400000000000000"/>
              </a:rPr>
              <a:t> シャッターボタン</a:t>
            </a:r>
            <a:endParaRPr lang="en-US" altLang="ja-JP" sz="1600" b="1" dirty="0">
              <a:solidFill>
                <a:srgbClr val="FF0000"/>
              </a:solidFill>
              <a:latin typeface="+mn-ea"/>
              <a:ea typeface="Yu Gothic Pr6N B" panose="020B0400000000000000"/>
            </a:endParaRPr>
          </a:p>
          <a:p>
            <a:pPr algn="ctr">
              <a:lnSpc>
                <a:spcPct val="150000"/>
              </a:lnSpc>
              <a:buSzPts val="2500"/>
            </a:pPr>
            <a:r>
              <a:rPr lang="ja-JP" altLang="en-US" sz="1600" b="1" dirty="0">
                <a:solidFill>
                  <a:schemeClr val="dk1"/>
                </a:solidFill>
                <a:latin typeface="+mn-ea"/>
                <a:ea typeface="Yu Gothic Pr6N B" panose="020B0400000000000000"/>
              </a:rPr>
              <a:t> ４</a:t>
            </a:r>
            <a:r>
              <a:rPr lang="en-US" altLang="ja-JP" sz="1600" b="1" dirty="0">
                <a:solidFill>
                  <a:schemeClr val="dk1"/>
                </a:solidFill>
                <a:latin typeface="+mn-ea"/>
                <a:ea typeface="Yu Gothic Pr6N B" panose="020B0400000000000000"/>
              </a:rPr>
              <a:t>. </a:t>
            </a:r>
            <a:r>
              <a:rPr lang="ja-JP" altLang="en-US" sz="1600" b="1" dirty="0">
                <a:solidFill>
                  <a:schemeClr val="dk1"/>
                </a:solidFill>
                <a:latin typeface="+mn-ea"/>
                <a:ea typeface="Yu Gothic Pr6N B" panose="020B0400000000000000"/>
              </a:rPr>
              <a:t>イン・アウトカメラ</a:t>
            </a:r>
            <a:endParaRPr lang="en-US" altLang="ja-JP" sz="1600" b="1" dirty="0">
              <a:solidFill>
                <a:schemeClr val="dk1"/>
              </a:solidFill>
              <a:latin typeface="+mn-ea"/>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780289" y="5272288"/>
            <a:ext cx="2213692" cy="707886"/>
          </a:xfrm>
          <a:prstGeom prst="rect">
            <a:avLst/>
          </a:prstGeom>
          <a:noFill/>
        </p:spPr>
        <p:txBody>
          <a:bodyPr wrap="square" rtlCol="0">
            <a:spAutoFit/>
          </a:bodyPr>
          <a:lstStyle/>
          <a:p>
            <a:pPr algn="ctr">
              <a:buSzPts val="2400"/>
            </a:pPr>
            <a:r>
              <a:rPr lang="ja-JP" altLang="en-US" sz="2000" b="1" dirty="0">
                <a:solidFill>
                  <a:schemeClr val="dk1"/>
                </a:solidFill>
                <a:latin typeface="Meiryo UI" panose="020B0604030504040204" pitchFamily="34" charset="-128"/>
                <a:ea typeface="Yu Gothic Pr6N B" panose="020B0400000000000000"/>
              </a:rPr>
              <a:t>ホーム画面の</a:t>
            </a:r>
            <a:endParaRPr lang="en-US" altLang="ja-JP" sz="2000" b="1" dirty="0">
              <a:solidFill>
                <a:schemeClr val="dk1"/>
              </a:solidFill>
              <a:latin typeface="Meiryo UI" panose="020B0604030504040204" pitchFamily="34" charset="-128"/>
              <a:ea typeface="Yu Gothic Pr6N B" panose="020B0400000000000000"/>
            </a:endParaRPr>
          </a:p>
          <a:p>
            <a:pPr algn="ctr">
              <a:buSzPts val="2400"/>
            </a:pPr>
            <a:r>
              <a:rPr lang="en-US" altLang="ja-JP" sz="2000" b="1" dirty="0">
                <a:solidFill>
                  <a:srgbClr val="FF0000"/>
                </a:solidFill>
                <a:latin typeface="Meiryo UI" panose="020B0604030504040204" pitchFamily="34" charset="-128"/>
                <a:ea typeface="Yu Gothic Pr6N B" panose="020B0400000000000000"/>
              </a:rPr>
              <a:t>[</a:t>
            </a:r>
            <a:r>
              <a:rPr lang="ja-JP" altLang="en-US" sz="2000" b="1" dirty="0">
                <a:solidFill>
                  <a:srgbClr val="FF0000"/>
                </a:solidFill>
                <a:latin typeface="Meiryo UI" panose="020B0604030504040204" pitchFamily="34" charset="-128"/>
                <a:ea typeface="Yu Gothic Pr6N B" panose="020B0400000000000000"/>
              </a:rPr>
              <a:t>フォト</a:t>
            </a:r>
            <a:r>
              <a:rPr lang="en-US" altLang="ja-JP" sz="2000" b="1" dirty="0">
                <a:solidFill>
                  <a:srgbClr val="FF0000"/>
                </a:solidFill>
                <a:latin typeface="Meiryo UI" panose="020B0604030504040204" pitchFamily="34" charset="-128"/>
                <a:ea typeface="Yu Gothic Pr6N B" panose="020B0400000000000000"/>
              </a:rPr>
              <a:t>]</a:t>
            </a:r>
            <a:r>
              <a:rPr lang="ja-JP" altLang="en-US" sz="2000" b="1" dirty="0">
                <a:solidFill>
                  <a:schemeClr val="dk1"/>
                </a:solidFill>
                <a:latin typeface="Meiryo UI" panose="020B0604030504040204" pitchFamily="34" charset="-128"/>
                <a:ea typeface="Yu Gothic Pr6N B" panose="020B0400000000000000"/>
              </a:rPr>
              <a:t>をタップ</a:t>
            </a:r>
            <a:r>
              <a:rPr lang="ja-JP" altLang="en-US" sz="2000" b="1" i="0" dirty="0">
                <a:solidFill>
                  <a:srgbClr val="111111"/>
                </a:solidFill>
                <a:effectLst/>
                <a:latin typeface="メイリオ" panose="020B0604030504040204" pitchFamily="50" charset="-128"/>
                <a:ea typeface="Yu Gothic Pr6N B" panose="020B0400000000000000"/>
              </a:rPr>
              <a:t>。</a:t>
            </a:r>
          </a:p>
        </p:txBody>
      </p:sp>
      <p:grpSp>
        <p:nvGrpSpPr>
          <p:cNvPr id="25" name="グループ化 24">
            <a:extLst>
              <a:ext uri="{FF2B5EF4-FFF2-40B4-BE49-F238E27FC236}">
                <a16:creationId xmlns:a16="http://schemas.microsoft.com/office/drawing/2014/main" id="{2F8E214D-9D3F-BA22-DE98-E8AD254D4142}"/>
              </a:ext>
            </a:extLst>
          </p:cNvPr>
          <p:cNvGrpSpPr/>
          <p:nvPr/>
        </p:nvGrpSpPr>
        <p:grpSpPr>
          <a:xfrm>
            <a:off x="4755934" y="2585084"/>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8" name="テキスト ボックス 37">
            <a:extLst>
              <a:ext uri="{FF2B5EF4-FFF2-40B4-BE49-F238E27FC236}">
                <a16:creationId xmlns:a16="http://schemas.microsoft.com/office/drawing/2014/main" id="{E9162D02-730A-D5AB-9120-1B415E2C2235}"/>
              </a:ext>
            </a:extLst>
          </p:cNvPr>
          <p:cNvSpPr txBox="1"/>
          <p:nvPr/>
        </p:nvSpPr>
        <p:spPr>
          <a:xfrm>
            <a:off x="9329270" y="4932659"/>
            <a:ext cx="2160526" cy="1200329"/>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保存された写真や動画が表示されるので、見たい写真をタップ。</a:t>
            </a:r>
          </a:p>
        </p:txBody>
      </p:sp>
      <p:sp>
        <p:nvSpPr>
          <p:cNvPr id="8" name="テキスト ボックス 7">
            <a:extLst>
              <a:ext uri="{FF2B5EF4-FFF2-40B4-BE49-F238E27FC236}">
                <a16:creationId xmlns:a16="http://schemas.microsoft.com/office/drawing/2014/main" id="{35427B82-67B1-81BE-E69B-FF03D4E3224F}"/>
              </a:ext>
            </a:extLst>
          </p:cNvPr>
          <p:cNvSpPr txBox="1"/>
          <p:nvPr/>
        </p:nvSpPr>
        <p:spPr>
          <a:xfrm>
            <a:off x="2364417" y="157538"/>
            <a:ext cx="9038916"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　（</a:t>
            </a:r>
            <a:r>
              <a:rPr lang="en-US" altLang="ja-JP" sz="3600" b="1" dirty="0">
                <a:solidFill>
                  <a:srgbClr val="0070C0"/>
                </a:solidFill>
                <a:ea typeface="Yu Gothic Pr6N B" panose="020B0400000000000000"/>
              </a:rPr>
              <a:t>Android</a:t>
            </a:r>
            <a:r>
              <a:rPr lang="ja-JP" altLang="en-US" sz="3600" b="1" dirty="0">
                <a:solidFill>
                  <a:srgbClr val="0070C0"/>
                </a:solidFill>
                <a:ea typeface="Yu Gothic Pr6N B" panose="020B0400000000000000"/>
              </a:rPr>
              <a:t>）</a:t>
            </a:r>
            <a:endParaRPr lang="en-US" altLang="ja-JP" sz="3600" b="1" dirty="0">
              <a:solidFill>
                <a:srgbClr val="0070C0"/>
              </a:solidFill>
              <a:ea typeface="Yu Gothic Pr6N B" panose="020B0400000000000000"/>
            </a:endParaRPr>
          </a:p>
        </p:txBody>
      </p:sp>
      <p:pic>
        <p:nvPicPr>
          <p:cNvPr id="13" name="Google Shape;262;p15">
            <a:extLst>
              <a:ext uri="{FF2B5EF4-FFF2-40B4-BE49-F238E27FC236}">
                <a16:creationId xmlns:a16="http://schemas.microsoft.com/office/drawing/2014/main" id="{FD5B0F05-7AE9-83CE-D80B-73B37DAE8D89}"/>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9080" y="1766869"/>
            <a:ext cx="1397000" cy="2938104"/>
          </a:xfrm>
          <a:prstGeom prst="rect">
            <a:avLst/>
          </a:prstGeom>
          <a:noFill/>
          <a:ln w="9525" cap="flat" cmpd="sng">
            <a:solidFill>
              <a:srgbClr val="434343"/>
            </a:solidFill>
            <a:prstDash val="solid"/>
            <a:round/>
            <a:headEnd type="none" w="sm" len="sm"/>
            <a:tailEnd type="none" w="sm" len="sm"/>
          </a:ln>
        </p:spPr>
      </p:pic>
      <p:sp>
        <p:nvSpPr>
          <p:cNvPr id="22" name="角丸四角形 116">
            <a:extLst>
              <a:ext uri="{FF2B5EF4-FFF2-40B4-BE49-F238E27FC236}">
                <a16:creationId xmlns:a16="http://schemas.microsoft.com/office/drawing/2014/main" id="{8ECAA825-1215-96BB-931A-C0E96727A954}"/>
              </a:ext>
            </a:extLst>
          </p:cNvPr>
          <p:cNvSpPr/>
          <p:nvPr/>
        </p:nvSpPr>
        <p:spPr>
          <a:xfrm>
            <a:off x="2564621" y="4043165"/>
            <a:ext cx="375926" cy="2762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Google Shape;364;p18">
            <a:extLst>
              <a:ext uri="{FF2B5EF4-FFF2-40B4-BE49-F238E27FC236}">
                <a16:creationId xmlns:a16="http://schemas.microsoft.com/office/drawing/2014/main" id="{42510B4E-788B-7320-0944-ED72BD0DC03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111601" y="1671571"/>
            <a:ext cx="1501975" cy="2934013"/>
          </a:xfrm>
          <a:prstGeom prst="rect">
            <a:avLst/>
          </a:prstGeom>
          <a:noFill/>
          <a:ln>
            <a:solidFill>
              <a:srgbClr val="0070C0"/>
            </a:solidFill>
          </a:ln>
        </p:spPr>
      </p:pic>
      <p:sp>
        <p:nvSpPr>
          <p:cNvPr id="63" name="テキスト ボックス 62">
            <a:extLst>
              <a:ext uri="{FF2B5EF4-FFF2-40B4-BE49-F238E27FC236}">
                <a16:creationId xmlns:a16="http://schemas.microsoft.com/office/drawing/2014/main" id="{23E1F609-829B-FEB1-1634-D93F922D3D1A}"/>
              </a:ext>
            </a:extLst>
          </p:cNvPr>
          <p:cNvSpPr txBox="1"/>
          <p:nvPr/>
        </p:nvSpPr>
        <p:spPr>
          <a:xfrm>
            <a:off x="2035627" y="816919"/>
            <a:ext cx="4211108" cy="523220"/>
          </a:xfrm>
          <a:prstGeom prst="rect">
            <a:avLst/>
          </a:prstGeom>
          <a:noFill/>
        </p:spPr>
        <p:txBody>
          <a:bodyPr wrap="square" rtlCol="0">
            <a:spAutoFit/>
          </a:bodyPr>
          <a:lstStyle/>
          <a:p>
            <a:r>
              <a:rPr lang="ja-JP" altLang="en-US" sz="2800" b="1" dirty="0">
                <a:ea typeface="Yu Gothic Pr6N B" panose="020B0400000000000000"/>
              </a:rPr>
              <a:t>４．カメラの操作</a:t>
            </a:r>
            <a:endParaRPr kumimoji="1" lang="ja-JP" altLang="en-US" sz="2800" b="1" dirty="0">
              <a:ea typeface="Yu Gothic Pr6N B" panose="020B0400000000000000"/>
            </a:endParaRPr>
          </a:p>
        </p:txBody>
      </p:sp>
      <p:sp>
        <p:nvSpPr>
          <p:cNvPr id="65" name="テキスト ボックス 64">
            <a:extLst>
              <a:ext uri="{FF2B5EF4-FFF2-40B4-BE49-F238E27FC236}">
                <a16:creationId xmlns:a16="http://schemas.microsoft.com/office/drawing/2014/main" id="{3E418A8E-138C-3383-F7CF-7B8152BD7591}"/>
              </a:ext>
            </a:extLst>
          </p:cNvPr>
          <p:cNvSpPr txBox="1"/>
          <p:nvPr/>
        </p:nvSpPr>
        <p:spPr>
          <a:xfrm>
            <a:off x="6246735" y="810740"/>
            <a:ext cx="5747762" cy="523220"/>
          </a:xfrm>
          <a:prstGeom prst="rect">
            <a:avLst/>
          </a:prstGeom>
          <a:noFill/>
        </p:spPr>
        <p:txBody>
          <a:bodyPr wrap="square" rtlCol="0">
            <a:spAutoFit/>
          </a:bodyPr>
          <a:lstStyle/>
          <a:p>
            <a:pPr algn="ctr"/>
            <a:r>
              <a:rPr lang="ja-JP" altLang="en-US" sz="2800" b="1" dirty="0">
                <a:ea typeface="Yu Gothic Pr6N B" panose="020B0400000000000000"/>
              </a:rPr>
              <a:t>５．写真や動画の確認</a:t>
            </a:r>
            <a:endParaRPr kumimoji="1" lang="ja-JP" altLang="en-US" sz="2800" b="1" dirty="0">
              <a:ea typeface="Yu Gothic Pr6N B" panose="020B0400000000000000"/>
            </a:endParaRPr>
          </a:p>
        </p:txBody>
      </p:sp>
      <p:pic>
        <p:nvPicPr>
          <p:cNvPr id="66" name="Google Shape;214;p8">
            <a:extLst>
              <a:ext uri="{FF2B5EF4-FFF2-40B4-BE49-F238E27FC236}">
                <a16:creationId xmlns:a16="http://schemas.microsoft.com/office/drawing/2014/main" id="{787BDBD1-B047-820A-809A-EF7F836489F3}"/>
              </a:ext>
            </a:extLst>
          </p:cNvPr>
          <p:cNvPicPr preferRelativeResize="0"/>
          <p:nvPr/>
        </p:nvPicPr>
        <p:blipFill rotWithShape="1">
          <a:blip r:embed="rId2">
            <a:alphaModFix/>
          </a:blip>
          <a:srcRect/>
          <a:stretch/>
        </p:blipFill>
        <p:spPr>
          <a:xfrm>
            <a:off x="5921657" y="1468755"/>
            <a:ext cx="3467232" cy="3499104"/>
          </a:xfrm>
          <a:prstGeom prst="rect">
            <a:avLst/>
          </a:prstGeom>
          <a:noFill/>
          <a:ln>
            <a:noFill/>
          </a:ln>
        </p:spPr>
      </p:pic>
      <p:pic>
        <p:nvPicPr>
          <p:cNvPr id="67" name="図 66">
            <a:extLst>
              <a:ext uri="{FF2B5EF4-FFF2-40B4-BE49-F238E27FC236}">
                <a16:creationId xmlns:a16="http://schemas.microsoft.com/office/drawing/2014/main" id="{F95B6C08-5495-046D-47AE-BA625B22BBCF}"/>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4123565" y="1766869"/>
            <a:ext cx="1470857" cy="2463801"/>
          </a:xfrm>
          <a:prstGeom prst="rect">
            <a:avLst/>
          </a:prstGeom>
        </p:spPr>
      </p:pic>
      <p:grpSp>
        <p:nvGrpSpPr>
          <p:cNvPr id="37" name="グループ化 36">
            <a:extLst>
              <a:ext uri="{FF2B5EF4-FFF2-40B4-BE49-F238E27FC236}">
                <a16:creationId xmlns:a16="http://schemas.microsoft.com/office/drawing/2014/main" id="{0AA7A324-F4D8-95CE-8277-7E2088D813A0}"/>
              </a:ext>
            </a:extLst>
          </p:cNvPr>
          <p:cNvGrpSpPr/>
          <p:nvPr/>
        </p:nvGrpSpPr>
        <p:grpSpPr>
          <a:xfrm>
            <a:off x="5024251" y="2032920"/>
            <a:ext cx="796351" cy="400462"/>
            <a:chOff x="1164680" y="3290187"/>
            <a:chExt cx="796351" cy="386762"/>
          </a:xfrm>
        </p:grpSpPr>
        <p:sp>
          <p:nvSpPr>
            <p:cNvPr id="39" name="円形吹き出し 118">
              <a:extLst>
                <a:ext uri="{FF2B5EF4-FFF2-40B4-BE49-F238E27FC236}">
                  <a16:creationId xmlns:a16="http://schemas.microsoft.com/office/drawing/2014/main" id="{B2EA93B4-760A-13F3-63AE-795EC52CF16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F17D3C0C-1681-63EE-330F-B1D10A2E34A9}"/>
                </a:ext>
              </a:extLst>
            </p:cNvPr>
            <p:cNvSpPr txBox="1"/>
            <p:nvPr/>
          </p:nvSpPr>
          <p:spPr>
            <a:xfrm>
              <a:off x="1164680" y="3320252"/>
              <a:ext cx="796351" cy="356697"/>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1</a:t>
              </a:r>
            </a:p>
          </p:txBody>
        </p:sp>
      </p:grpSp>
      <p:sp>
        <p:nvSpPr>
          <p:cNvPr id="32" name="角丸四角形 116">
            <a:extLst>
              <a:ext uri="{FF2B5EF4-FFF2-40B4-BE49-F238E27FC236}">
                <a16:creationId xmlns:a16="http://schemas.microsoft.com/office/drawing/2014/main" id="{A3677104-C5FD-7417-C8AC-E91A2EEF7D61}"/>
              </a:ext>
            </a:extLst>
          </p:cNvPr>
          <p:cNvSpPr/>
          <p:nvPr/>
        </p:nvSpPr>
        <p:spPr>
          <a:xfrm>
            <a:off x="5330094" y="3962488"/>
            <a:ext cx="260003" cy="26974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A9F39124-2DEB-1A09-FDDD-824440C56570}"/>
              </a:ext>
            </a:extLst>
          </p:cNvPr>
          <p:cNvGrpSpPr/>
          <p:nvPr/>
        </p:nvGrpSpPr>
        <p:grpSpPr>
          <a:xfrm>
            <a:off x="5222152" y="4315278"/>
            <a:ext cx="796351" cy="400462"/>
            <a:chOff x="1164680" y="3290187"/>
            <a:chExt cx="796351" cy="386762"/>
          </a:xfrm>
        </p:grpSpPr>
        <p:sp>
          <p:nvSpPr>
            <p:cNvPr id="43" name="円形吹き出し 118">
              <a:extLst>
                <a:ext uri="{FF2B5EF4-FFF2-40B4-BE49-F238E27FC236}">
                  <a16:creationId xmlns:a16="http://schemas.microsoft.com/office/drawing/2014/main" id="{26230379-B94A-3076-4343-CA46ECB5EC8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5B3A0E20-31CC-D446-B913-CC1698B6832D}"/>
                </a:ext>
              </a:extLst>
            </p:cNvPr>
            <p:cNvSpPr txBox="1"/>
            <p:nvPr/>
          </p:nvSpPr>
          <p:spPr>
            <a:xfrm>
              <a:off x="1164680" y="3320252"/>
              <a:ext cx="796351" cy="356697"/>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4</a:t>
              </a:r>
            </a:p>
          </p:txBody>
        </p:sp>
      </p:grpSp>
      <p:sp>
        <p:nvSpPr>
          <p:cNvPr id="35" name="角丸四角形 116">
            <a:extLst>
              <a:ext uri="{FF2B5EF4-FFF2-40B4-BE49-F238E27FC236}">
                <a16:creationId xmlns:a16="http://schemas.microsoft.com/office/drawing/2014/main" id="{9FE95515-52A3-1806-9B0A-240A20143B57}"/>
              </a:ext>
            </a:extLst>
          </p:cNvPr>
          <p:cNvSpPr/>
          <p:nvPr/>
        </p:nvSpPr>
        <p:spPr>
          <a:xfrm>
            <a:off x="4327046" y="4198768"/>
            <a:ext cx="332291" cy="21620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a:extLst>
              <a:ext uri="{FF2B5EF4-FFF2-40B4-BE49-F238E27FC236}">
                <a16:creationId xmlns:a16="http://schemas.microsoft.com/office/drawing/2014/main" id="{34277BA6-D1F7-9374-6953-3DF32FCF554A}"/>
              </a:ext>
            </a:extLst>
          </p:cNvPr>
          <p:cNvGrpSpPr/>
          <p:nvPr/>
        </p:nvGrpSpPr>
        <p:grpSpPr>
          <a:xfrm rot="10800000">
            <a:off x="3824515" y="3799961"/>
            <a:ext cx="796351" cy="414454"/>
            <a:chOff x="1153999" y="3242545"/>
            <a:chExt cx="796351" cy="400275"/>
          </a:xfrm>
        </p:grpSpPr>
        <p:sp>
          <p:nvSpPr>
            <p:cNvPr id="55" name="円形吹き出し 118">
              <a:extLst>
                <a:ext uri="{FF2B5EF4-FFF2-40B4-BE49-F238E27FC236}">
                  <a16:creationId xmlns:a16="http://schemas.microsoft.com/office/drawing/2014/main" id="{8D54DF84-D2B8-60E0-F100-C9EA252642F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C21F45C2-8DA8-449F-EC3B-4BD1A8D6C081}"/>
                </a:ext>
              </a:extLst>
            </p:cNvPr>
            <p:cNvSpPr txBox="1"/>
            <p:nvPr/>
          </p:nvSpPr>
          <p:spPr>
            <a:xfrm rot="10800000">
              <a:off x="1153999" y="3242545"/>
              <a:ext cx="796351" cy="356697"/>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2</a:t>
              </a:r>
            </a:p>
          </p:txBody>
        </p:sp>
      </p:grpSp>
      <p:sp>
        <p:nvSpPr>
          <p:cNvPr id="30" name="角丸四角形 116">
            <a:extLst>
              <a:ext uri="{FF2B5EF4-FFF2-40B4-BE49-F238E27FC236}">
                <a16:creationId xmlns:a16="http://schemas.microsoft.com/office/drawing/2014/main" id="{0976D072-D370-9BD0-952C-B56847BA8394}"/>
              </a:ext>
            </a:extLst>
          </p:cNvPr>
          <p:cNvSpPr/>
          <p:nvPr/>
        </p:nvSpPr>
        <p:spPr>
          <a:xfrm>
            <a:off x="5146270" y="1701692"/>
            <a:ext cx="260003" cy="26974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116">
            <a:extLst>
              <a:ext uri="{FF2B5EF4-FFF2-40B4-BE49-F238E27FC236}">
                <a16:creationId xmlns:a16="http://schemas.microsoft.com/office/drawing/2014/main" id="{F1FB81C6-18A8-9CC0-DAA4-E3C2904B5DB0}"/>
              </a:ext>
            </a:extLst>
          </p:cNvPr>
          <p:cNvSpPr/>
          <p:nvPr/>
        </p:nvSpPr>
        <p:spPr>
          <a:xfrm>
            <a:off x="4711988" y="3925199"/>
            <a:ext cx="312263" cy="352633"/>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9F4D71A2-3D42-A612-402D-FE9A2A387C7E}"/>
              </a:ext>
            </a:extLst>
          </p:cNvPr>
          <p:cNvGrpSpPr/>
          <p:nvPr/>
        </p:nvGrpSpPr>
        <p:grpSpPr>
          <a:xfrm>
            <a:off x="4696069" y="3612520"/>
            <a:ext cx="796351" cy="394668"/>
            <a:chOff x="1111915" y="3290187"/>
            <a:chExt cx="796351" cy="394668"/>
          </a:xfrm>
        </p:grpSpPr>
        <p:sp>
          <p:nvSpPr>
            <p:cNvPr id="61" name="円形吹き出し 4">
              <a:extLst>
                <a:ext uri="{FF2B5EF4-FFF2-40B4-BE49-F238E27FC236}">
                  <a16:creationId xmlns:a16="http://schemas.microsoft.com/office/drawing/2014/main" id="{36A7B876-5518-345A-000C-6648C7566AB4}"/>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56F7C22A-8A87-9B10-EB85-087C4D6BBE3D}"/>
                </a:ext>
              </a:extLst>
            </p:cNvPr>
            <p:cNvSpPr txBox="1"/>
            <p:nvPr/>
          </p:nvSpPr>
          <p:spPr>
            <a:xfrm>
              <a:off x="1111915" y="3315523"/>
              <a:ext cx="796351" cy="369332"/>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3</a:t>
              </a:r>
            </a:p>
          </p:txBody>
        </p:sp>
      </p:grpSp>
      <p:pic>
        <p:nvPicPr>
          <p:cNvPr id="68" name="Google Shape;262;p15">
            <a:extLst>
              <a:ext uri="{FF2B5EF4-FFF2-40B4-BE49-F238E27FC236}">
                <a16:creationId xmlns:a16="http://schemas.microsoft.com/office/drawing/2014/main" id="{184D4C88-C397-E5D1-F06B-F4A94FCC86B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958007" y="1766869"/>
            <a:ext cx="1397000" cy="2938104"/>
          </a:xfrm>
          <a:prstGeom prst="rect">
            <a:avLst/>
          </a:prstGeom>
          <a:noFill/>
          <a:ln w="9525" cap="flat" cmpd="sng">
            <a:solidFill>
              <a:srgbClr val="434343"/>
            </a:solidFill>
            <a:prstDash val="solid"/>
            <a:round/>
            <a:headEnd type="none" w="sm" len="sm"/>
            <a:tailEnd type="none" w="sm" len="sm"/>
          </a:ln>
        </p:spPr>
      </p:pic>
      <p:sp>
        <p:nvSpPr>
          <p:cNvPr id="69" name="角丸四角形 116">
            <a:extLst>
              <a:ext uri="{FF2B5EF4-FFF2-40B4-BE49-F238E27FC236}">
                <a16:creationId xmlns:a16="http://schemas.microsoft.com/office/drawing/2014/main" id="{A108D2D1-F546-D7BF-74BE-04CF31E5E179}"/>
              </a:ext>
            </a:extLst>
          </p:cNvPr>
          <p:cNvSpPr/>
          <p:nvPr/>
        </p:nvSpPr>
        <p:spPr>
          <a:xfrm>
            <a:off x="7753504" y="4032692"/>
            <a:ext cx="375926" cy="2762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5820052-381F-1ABC-E90B-A62417C0A91D}"/>
              </a:ext>
            </a:extLst>
          </p:cNvPr>
          <p:cNvGrpSpPr/>
          <p:nvPr/>
        </p:nvGrpSpPr>
        <p:grpSpPr>
          <a:xfrm>
            <a:off x="7731254" y="4340313"/>
            <a:ext cx="796351" cy="352633"/>
            <a:chOff x="1164680" y="3290187"/>
            <a:chExt cx="796351" cy="352633"/>
          </a:xfrm>
        </p:grpSpPr>
        <p:sp>
          <p:nvSpPr>
            <p:cNvPr id="24" name="円形吹き出し 118">
              <a:extLst>
                <a:ext uri="{FF2B5EF4-FFF2-40B4-BE49-F238E27FC236}">
                  <a16:creationId xmlns:a16="http://schemas.microsoft.com/office/drawing/2014/main" id="{B2F5BAED-2A3E-B054-2F82-A1EDFCF4313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9C4F9C3-C0C4-0EC5-7DB8-2DE0052F279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70" name="Google Shape;410;p21">
            <a:extLst>
              <a:ext uri="{FF2B5EF4-FFF2-40B4-BE49-F238E27FC236}">
                <a16:creationId xmlns:a16="http://schemas.microsoft.com/office/drawing/2014/main" id="{5A2783B3-179B-4442-A532-7BF399285A2F}"/>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9589749" y="1671571"/>
            <a:ext cx="1576466" cy="2934013"/>
          </a:xfrm>
          <a:prstGeom prst="rect">
            <a:avLst/>
          </a:prstGeom>
          <a:noFill/>
          <a:ln w="9525" cap="flat" cmpd="sng">
            <a:solidFill>
              <a:srgbClr val="0070C0"/>
            </a:solidFill>
            <a:prstDash val="solid"/>
            <a:round/>
            <a:headEnd type="none" w="sm" len="sm"/>
            <a:tailEnd type="none" w="sm" len="sm"/>
          </a:ln>
        </p:spPr>
      </p:pic>
      <p:pic>
        <p:nvPicPr>
          <p:cNvPr id="71" name="Google Shape;274;p15">
            <a:extLst>
              <a:ext uri="{FF2B5EF4-FFF2-40B4-BE49-F238E27FC236}">
                <a16:creationId xmlns:a16="http://schemas.microsoft.com/office/drawing/2014/main" id="{475791D0-FC8C-DB57-E664-81C322F4D672}"/>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2005782">
            <a:off x="10707450" y="2700859"/>
            <a:ext cx="702068" cy="372485"/>
          </a:xfrm>
          <a:prstGeom prst="rect">
            <a:avLst/>
          </a:prstGeom>
          <a:noFill/>
          <a:ln>
            <a:noFill/>
          </a:ln>
        </p:spPr>
      </p:pic>
      <p:grpSp>
        <p:nvGrpSpPr>
          <p:cNvPr id="9" name="グループ化 8">
            <a:extLst>
              <a:ext uri="{FF2B5EF4-FFF2-40B4-BE49-F238E27FC236}">
                <a16:creationId xmlns:a16="http://schemas.microsoft.com/office/drawing/2014/main" id="{B6693215-33E2-4EC4-D688-160C67D2074D}"/>
              </a:ext>
            </a:extLst>
          </p:cNvPr>
          <p:cNvGrpSpPr/>
          <p:nvPr/>
        </p:nvGrpSpPr>
        <p:grpSpPr>
          <a:xfrm>
            <a:off x="2557227" y="4360042"/>
            <a:ext cx="796351" cy="352633"/>
            <a:chOff x="1164680" y="3290187"/>
            <a:chExt cx="796351" cy="352633"/>
          </a:xfrm>
        </p:grpSpPr>
        <p:sp>
          <p:nvSpPr>
            <p:cNvPr id="10" name="円形吹き出し 118">
              <a:extLst>
                <a:ext uri="{FF2B5EF4-FFF2-40B4-BE49-F238E27FC236}">
                  <a16:creationId xmlns:a16="http://schemas.microsoft.com/office/drawing/2014/main" id="{2557A853-48B6-0EC2-7B1D-F88228AA29FD}"/>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A91E1F1-F4F1-2A37-0957-7C6BEFB4C95A}"/>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23520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3"/>
            <a:ext cx="4994971" cy="508623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01029" y="1342664"/>
            <a:ext cx="4994971"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12</a:t>
            </a:fld>
            <a:endParaRPr kumimoji="1" lang="ja-JP" altLang="en-US"/>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70C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17478" y="5272288"/>
            <a:ext cx="2165154" cy="707886"/>
          </a:xfrm>
          <a:prstGeom prst="rect">
            <a:avLst/>
          </a:prstGeom>
          <a:noFill/>
        </p:spPr>
        <p:txBody>
          <a:bodyPr wrap="square" rtlCol="0">
            <a:spAutoFit/>
          </a:bodyPr>
          <a:lstStyle/>
          <a:p>
            <a:pPr algn="ctr">
              <a:buSzPts val="2500"/>
            </a:pPr>
            <a:r>
              <a:rPr lang="ja-JP" altLang="en-US" sz="2000" b="1" dirty="0">
                <a:solidFill>
                  <a:schemeClr val="dk1"/>
                </a:solidFill>
                <a:latin typeface="Meiryo UI" panose="020B0604030504040204" pitchFamily="34" charset="-128"/>
                <a:ea typeface="Yu Gothic Pr6N B" panose="020B0400000000000000"/>
              </a:rPr>
              <a:t>ホーム画面の</a:t>
            </a:r>
            <a:endParaRPr lang="en-US" altLang="ja-JP" sz="2000" b="1" dirty="0">
              <a:solidFill>
                <a:schemeClr val="dk1"/>
              </a:solidFill>
              <a:latin typeface="Meiryo UI" panose="020B0604030504040204" pitchFamily="34" charset="-128"/>
              <a:ea typeface="Yu Gothic Pr6N B" panose="020B0400000000000000"/>
            </a:endParaRPr>
          </a:p>
          <a:p>
            <a:pPr algn="ctr">
              <a:buSzPts val="2500"/>
            </a:pPr>
            <a:r>
              <a:rPr lang="en-US" altLang="ja-JP" sz="2000" b="1" dirty="0">
                <a:solidFill>
                  <a:srgbClr val="FF0000"/>
                </a:solidFill>
                <a:latin typeface="+mn-ea"/>
                <a:ea typeface="Yu Gothic Pr6N B" panose="020B0400000000000000"/>
              </a:rPr>
              <a:t>[</a:t>
            </a:r>
            <a:r>
              <a:rPr lang="ja-JP" altLang="en-US" sz="2000" b="1" dirty="0">
                <a:solidFill>
                  <a:srgbClr val="FF0000"/>
                </a:solidFill>
                <a:latin typeface="+mn-ea"/>
                <a:ea typeface="Yu Gothic Pr6N B" panose="020B0400000000000000"/>
              </a:rPr>
              <a:t>カメラ</a:t>
            </a:r>
            <a:r>
              <a:rPr lang="en-US" altLang="ja-JP" sz="2000" b="1" dirty="0">
                <a:solidFill>
                  <a:srgbClr val="FF0000"/>
                </a:solidFill>
                <a:latin typeface="+mn-ea"/>
                <a:ea typeface="Yu Gothic Pr6N B" panose="020B0400000000000000"/>
              </a:rPr>
              <a:t>]</a:t>
            </a:r>
            <a:r>
              <a:rPr lang="ja-JP" altLang="en-US" sz="2000" b="1" dirty="0">
                <a:solidFill>
                  <a:schemeClr val="dk1"/>
                </a:solidFill>
                <a:latin typeface="+mn-ea"/>
                <a:ea typeface="Yu Gothic Pr6N B" panose="020B0400000000000000"/>
              </a:rPr>
              <a:t>をタップ。</a:t>
            </a:r>
            <a:endParaRPr lang="en-US" altLang="ja-JP" sz="2000" b="1" dirty="0">
              <a:solidFill>
                <a:schemeClr val="dk1"/>
              </a:solidFill>
              <a:latin typeface="+mn-ea"/>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3571020" y="4793435"/>
            <a:ext cx="2436592" cy="1535164"/>
          </a:xfrm>
          <a:prstGeom prst="rect">
            <a:avLst/>
          </a:prstGeom>
          <a:noFill/>
        </p:spPr>
        <p:txBody>
          <a:bodyPr wrap="square" rtlCol="0">
            <a:spAutoFit/>
          </a:bodyPr>
          <a:lstStyle/>
          <a:p>
            <a:pPr algn="ctr">
              <a:lnSpc>
                <a:spcPct val="150000"/>
              </a:lnSpc>
              <a:buSzPts val="2500"/>
            </a:pPr>
            <a:r>
              <a:rPr lang="ja-JP" altLang="en-US" sz="1600" b="1" dirty="0">
                <a:solidFill>
                  <a:schemeClr val="dk1"/>
                </a:solidFill>
                <a:latin typeface="+mn-ea"/>
                <a:ea typeface="Yu Gothic Pr6N B" panose="020B0400000000000000"/>
              </a:rPr>
              <a:t>１</a:t>
            </a:r>
            <a:r>
              <a:rPr lang="en-US" altLang="ja-JP" sz="1600" b="1" dirty="0">
                <a:solidFill>
                  <a:schemeClr val="dk1"/>
                </a:solidFill>
                <a:latin typeface="+mn-ea"/>
                <a:ea typeface="Yu Gothic Pr6N B" panose="020B0400000000000000"/>
              </a:rPr>
              <a:t>.</a:t>
            </a:r>
            <a:r>
              <a:rPr lang="ja-JP" altLang="en-US" sz="1600" b="1" dirty="0">
                <a:solidFill>
                  <a:schemeClr val="dk1"/>
                </a:solidFill>
                <a:latin typeface="+mn-ea"/>
                <a:ea typeface="Yu Gothic Pr6N B" panose="020B0400000000000000"/>
              </a:rPr>
              <a:t> ライト点灯・消灯</a:t>
            </a:r>
            <a:endParaRPr lang="en-US" altLang="ja-JP" sz="1600" b="1" dirty="0">
              <a:solidFill>
                <a:schemeClr val="dk1"/>
              </a:solidFill>
              <a:latin typeface="+mn-ea"/>
              <a:ea typeface="Yu Gothic Pr6N B" panose="020B0400000000000000"/>
            </a:endParaRPr>
          </a:p>
          <a:p>
            <a:pPr algn="ctr">
              <a:lnSpc>
                <a:spcPct val="150000"/>
              </a:lnSpc>
              <a:buSzPts val="2500"/>
            </a:pPr>
            <a:r>
              <a:rPr lang="ja-JP" altLang="en-US" sz="1600" b="1" dirty="0">
                <a:latin typeface="+mn-ea"/>
                <a:ea typeface="Yu Gothic Pr6N B" panose="020B0400000000000000"/>
              </a:rPr>
              <a:t>２</a:t>
            </a:r>
            <a:r>
              <a:rPr lang="en-US" altLang="ja-JP" sz="1600" b="1" dirty="0">
                <a:latin typeface="+mn-ea"/>
                <a:ea typeface="Yu Gothic Pr6N B" panose="020B0400000000000000"/>
              </a:rPr>
              <a:t>.</a:t>
            </a:r>
            <a:r>
              <a:rPr lang="ja-JP" altLang="en-US" sz="1600" b="1" dirty="0">
                <a:latin typeface="+mn-ea"/>
                <a:ea typeface="Yu Gothic Pr6N B" panose="020B0400000000000000"/>
              </a:rPr>
              <a:t> ビデオ</a:t>
            </a:r>
            <a:r>
              <a:rPr lang="en-US" altLang="ja-JP" sz="1600" b="1" dirty="0">
                <a:latin typeface="+mn-ea"/>
                <a:ea typeface="Yu Gothic Pr6N B" panose="020B0400000000000000"/>
              </a:rPr>
              <a:t>(</a:t>
            </a:r>
            <a:r>
              <a:rPr lang="ja-JP" altLang="en-US" sz="1600" b="1" dirty="0">
                <a:latin typeface="+mn-ea"/>
                <a:ea typeface="Yu Gothic Pr6N B" panose="020B0400000000000000"/>
              </a:rPr>
              <a:t>動画</a:t>
            </a:r>
            <a:r>
              <a:rPr lang="en-US" altLang="ja-JP" sz="1600" b="1" dirty="0">
                <a:latin typeface="+mn-ea"/>
                <a:ea typeface="Yu Gothic Pr6N B" panose="020B0400000000000000"/>
              </a:rPr>
              <a:t>)</a:t>
            </a:r>
            <a:r>
              <a:rPr lang="ja-JP" altLang="en-US" sz="1600" b="1" dirty="0">
                <a:latin typeface="+mn-ea"/>
                <a:ea typeface="Yu Gothic Pr6N B" panose="020B0400000000000000"/>
              </a:rPr>
              <a:t>切替</a:t>
            </a:r>
            <a:endParaRPr lang="en-US" altLang="ja-JP" sz="1600" b="1" dirty="0">
              <a:latin typeface="+mn-ea"/>
              <a:ea typeface="Yu Gothic Pr6N B" panose="020B0400000000000000"/>
            </a:endParaRPr>
          </a:p>
          <a:p>
            <a:pPr algn="ctr">
              <a:lnSpc>
                <a:spcPct val="150000"/>
              </a:lnSpc>
              <a:buSzPts val="2500"/>
            </a:pPr>
            <a:r>
              <a:rPr lang="ja-JP" altLang="en-US" sz="1600" b="1" dirty="0">
                <a:solidFill>
                  <a:srgbClr val="FF0000"/>
                </a:solidFill>
                <a:latin typeface="+mn-ea"/>
                <a:ea typeface="Yu Gothic Pr6N B" panose="020B0400000000000000"/>
              </a:rPr>
              <a:t>３</a:t>
            </a:r>
            <a:r>
              <a:rPr lang="en-US" altLang="ja-JP" sz="1600" b="1" dirty="0">
                <a:solidFill>
                  <a:srgbClr val="FF0000"/>
                </a:solidFill>
                <a:latin typeface="+mn-ea"/>
                <a:ea typeface="Yu Gothic Pr6N B" panose="020B0400000000000000"/>
              </a:rPr>
              <a:t>.</a:t>
            </a:r>
            <a:r>
              <a:rPr lang="ja-JP" altLang="en-US" sz="1600" b="1" dirty="0">
                <a:solidFill>
                  <a:srgbClr val="FF0000"/>
                </a:solidFill>
                <a:latin typeface="+mn-ea"/>
                <a:ea typeface="Yu Gothic Pr6N B" panose="020B0400000000000000"/>
              </a:rPr>
              <a:t> シャッターボタン</a:t>
            </a:r>
            <a:endParaRPr lang="en-US" altLang="ja-JP" sz="1600" b="1" dirty="0">
              <a:solidFill>
                <a:srgbClr val="FF0000"/>
              </a:solidFill>
              <a:latin typeface="+mn-ea"/>
              <a:ea typeface="Yu Gothic Pr6N B" panose="020B0400000000000000"/>
            </a:endParaRPr>
          </a:p>
          <a:p>
            <a:pPr algn="ctr">
              <a:lnSpc>
                <a:spcPct val="150000"/>
              </a:lnSpc>
              <a:buSzPts val="2500"/>
            </a:pPr>
            <a:r>
              <a:rPr lang="ja-JP" altLang="en-US" sz="1600" b="1" dirty="0">
                <a:solidFill>
                  <a:schemeClr val="dk1"/>
                </a:solidFill>
                <a:latin typeface="+mn-ea"/>
                <a:ea typeface="Yu Gothic Pr6N B" panose="020B0400000000000000"/>
              </a:rPr>
              <a:t>４</a:t>
            </a:r>
            <a:r>
              <a:rPr lang="en-US" altLang="ja-JP" sz="1600" b="1" dirty="0">
                <a:solidFill>
                  <a:schemeClr val="dk1"/>
                </a:solidFill>
                <a:latin typeface="+mn-ea"/>
                <a:ea typeface="Yu Gothic Pr6N B" panose="020B0400000000000000"/>
              </a:rPr>
              <a:t>. </a:t>
            </a:r>
            <a:r>
              <a:rPr lang="ja-JP" altLang="en-US" sz="1600" b="1" dirty="0">
                <a:solidFill>
                  <a:schemeClr val="dk1"/>
                </a:solidFill>
                <a:latin typeface="+mn-ea"/>
                <a:ea typeface="Yu Gothic Pr6N B" panose="020B0400000000000000"/>
              </a:rPr>
              <a:t>イン・アウトカメラ</a:t>
            </a:r>
            <a:endParaRPr lang="en-US" altLang="ja-JP" sz="1600" b="1" dirty="0">
              <a:solidFill>
                <a:schemeClr val="dk1"/>
              </a:solidFill>
              <a:latin typeface="+mn-ea"/>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780288" y="5272288"/>
            <a:ext cx="2129307" cy="707886"/>
          </a:xfrm>
          <a:prstGeom prst="rect">
            <a:avLst/>
          </a:prstGeom>
          <a:noFill/>
        </p:spPr>
        <p:txBody>
          <a:bodyPr wrap="square" rtlCol="0">
            <a:spAutoFit/>
          </a:bodyPr>
          <a:lstStyle/>
          <a:p>
            <a:pPr algn="ctr">
              <a:buSzPts val="2400"/>
            </a:pPr>
            <a:r>
              <a:rPr lang="ja-JP" altLang="en-US" sz="2000" b="1" dirty="0">
                <a:solidFill>
                  <a:schemeClr val="dk1"/>
                </a:solidFill>
                <a:latin typeface="Meiryo UI" panose="020B0604030504040204" pitchFamily="34" charset="-128"/>
                <a:ea typeface="Yu Gothic Pr6N B" panose="020B0400000000000000"/>
              </a:rPr>
              <a:t>ホーム画面の</a:t>
            </a:r>
            <a:endParaRPr lang="en-US" altLang="ja-JP" sz="2000" b="1" dirty="0">
              <a:solidFill>
                <a:schemeClr val="dk1"/>
              </a:solidFill>
              <a:latin typeface="Meiryo UI" panose="020B0604030504040204" pitchFamily="34" charset="-128"/>
              <a:ea typeface="Yu Gothic Pr6N B" panose="020B0400000000000000"/>
            </a:endParaRPr>
          </a:p>
          <a:p>
            <a:pPr algn="ctr">
              <a:buSzPts val="2400"/>
            </a:pPr>
            <a:r>
              <a:rPr lang="en-US" altLang="ja-JP" sz="2000" b="1" dirty="0">
                <a:solidFill>
                  <a:srgbClr val="FF0000"/>
                </a:solidFill>
                <a:latin typeface="Meiryo UI" panose="020B0604030504040204" pitchFamily="34" charset="-128"/>
                <a:ea typeface="Yu Gothic Pr6N B" panose="020B0400000000000000"/>
              </a:rPr>
              <a:t>[</a:t>
            </a:r>
            <a:r>
              <a:rPr lang="ja-JP" altLang="en-US" sz="2000" b="1" dirty="0">
                <a:solidFill>
                  <a:srgbClr val="FF0000"/>
                </a:solidFill>
                <a:latin typeface="Meiryo UI" panose="020B0604030504040204" pitchFamily="34" charset="-128"/>
                <a:ea typeface="Yu Gothic Pr6N B" panose="020B0400000000000000"/>
              </a:rPr>
              <a:t>写真</a:t>
            </a:r>
            <a:r>
              <a:rPr lang="en-US" altLang="ja-JP" sz="2000" b="1" dirty="0">
                <a:solidFill>
                  <a:srgbClr val="FF0000"/>
                </a:solidFill>
                <a:latin typeface="Meiryo UI" panose="020B0604030504040204" pitchFamily="34" charset="-128"/>
                <a:ea typeface="Yu Gothic Pr6N B" panose="020B0400000000000000"/>
              </a:rPr>
              <a:t>]</a:t>
            </a:r>
            <a:r>
              <a:rPr lang="ja-JP" altLang="en-US" sz="2000" b="1" dirty="0">
                <a:solidFill>
                  <a:schemeClr val="dk1"/>
                </a:solidFill>
                <a:latin typeface="Meiryo UI" panose="020B0604030504040204" pitchFamily="34" charset="-128"/>
                <a:ea typeface="Yu Gothic Pr6N B" panose="020B0400000000000000"/>
              </a:rPr>
              <a:t>をタップ</a:t>
            </a:r>
            <a:r>
              <a:rPr lang="ja-JP" altLang="en-US" sz="2000" b="1" i="0" dirty="0">
                <a:solidFill>
                  <a:srgbClr val="111111"/>
                </a:solidFill>
                <a:effectLst/>
                <a:latin typeface="メイリオ" panose="020B0604030504040204" pitchFamily="50" charset="-128"/>
                <a:ea typeface="Yu Gothic Pr6N B" panose="020B0400000000000000"/>
              </a:rPr>
              <a:t>。</a:t>
            </a:r>
          </a:p>
        </p:txBody>
      </p:sp>
      <p:grpSp>
        <p:nvGrpSpPr>
          <p:cNvPr id="25" name="グループ化 24">
            <a:extLst>
              <a:ext uri="{FF2B5EF4-FFF2-40B4-BE49-F238E27FC236}">
                <a16:creationId xmlns:a16="http://schemas.microsoft.com/office/drawing/2014/main" id="{2F8E214D-9D3F-BA22-DE98-E8AD254D4142}"/>
              </a:ext>
            </a:extLst>
          </p:cNvPr>
          <p:cNvGrpSpPr/>
          <p:nvPr/>
        </p:nvGrpSpPr>
        <p:grpSpPr>
          <a:xfrm>
            <a:off x="4755934" y="2585084"/>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8" name="テキスト ボックス 37">
            <a:extLst>
              <a:ext uri="{FF2B5EF4-FFF2-40B4-BE49-F238E27FC236}">
                <a16:creationId xmlns:a16="http://schemas.microsoft.com/office/drawing/2014/main" id="{E9162D02-730A-D5AB-9120-1B415E2C2235}"/>
              </a:ext>
            </a:extLst>
          </p:cNvPr>
          <p:cNvSpPr txBox="1"/>
          <p:nvPr/>
        </p:nvSpPr>
        <p:spPr>
          <a:xfrm>
            <a:off x="9337449" y="5145519"/>
            <a:ext cx="2160526" cy="1200329"/>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保存された写真や動画が表示されるので、見たい写真をタップ。</a:t>
            </a:r>
          </a:p>
        </p:txBody>
      </p:sp>
      <p:sp>
        <p:nvSpPr>
          <p:cNvPr id="8" name="テキスト ボックス 7">
            <a:extLst>
              <a:ext uri="{FF2B5EF4-FFF2-40B4-BE49-F238E27FC236}">
                <a16:creationId xmlns:a16="http://schemas.microsoft.com/office/drawing/2014/main" id="{35427B82-67B1-81BE-E69B-FF03D4E3224F}"/>
              </a:ext>
            </a:extLst>
          </p:cNvPr>
          <p:cNvSpPr txBox="1"/>
          <p:nvPr/>
        </p:nvSpPr>
        <p:spPr>
          <a:xfrm>
            <a:off x="2364417" y="157538"/>
            <a:ext cx="8365469"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　</a:t>
            </a:r>
            <a:r>
              <a:rPr lang="ja-JP" altLang="en-US" sz="3600" b="1" dirty="0">
                <a:solidFill>
                  <a:srgbClr val="FF0000"/>
                </a:solidFill>
                <a:ea typeface="Yu Gothic Pr6N B" panose="020B0400000000000000"/>
              </a:rPr>
              <a:t>（</a:t>
            </a:r>
            <a:r>
              <a:rPr lang="en-US" altLang="ja-JP" sz="3600" b="1" dirty="0">
                <a:solidFill>
                  <a:srgbClr val="FF0000"/>
                </a:solidFill>
                <a:ea typeface="Yu Gothic Pr6N B" panose="020B0400000000000000"/>
              </a:rPr>
              <a:t>iPhone</a:t>
            </a:r>
            <a:r>
              <a:rPr lang="ja-JP" altLang="en-US" sz="3600" b="1" dirty="0">
                <a:solidFill>
                  <a:srgbClr val="FF0000"/>
                </a:solidFill>
                <a:ea typeface="Yu Gothic Pr6N B" panose="020B0400000000000000"/>
              </a:rPr>
              <a:t>）</a:t>
            </a:r>
            <a:endParaRPr lang="en-US" altLang="ja-JP" sz="3600" b="1" dirty="0">
              <a:solidFill>
                <a:srgbClr val="FF0000"/>
              </a:solidFill>
              <a:ea typeface="Yu Gothic Pr6N B" panose="020B0400000000000000"/>
            </a:endParaRPr>
          </a:p>
        </p:txBody>
      </p:sp>
      <p:sp>
        <p:nvSpPr>
          <p:cNvPr id="63" name="テキスト ボックス 62">
            <a:extLst>
              <a:ext uri="{FF2B5EF4-FFF2-40B4-BE49-F238E27FC236}">
                <a16:creationId xmlns:a16="http://schemas.microsoft.com/office/drawing/2014/main" id="{23E1F609-829B-FEB1-1634-D93F922D3D1A}"/>
              </a:ext>
            </a:extLst>
          </p:cNvPr>
          <p:cNvSpPr txBox="1"/>
          <p:nvPr/>
        </p:nvSpPr>
        <p:spPr>
          <a:xfrm>
            <a:off x="2035627" y="816919"/>
            <a:ext cx="4211108" cy="523220"/>
          </a:xfrm>
          <a:prstGeom prst="rect">
            <a:avLst/>
          </a:prstGeom>
          <a:noFill/>
        </p:spPr>
        <p:txBody>
          <a:bodyPr wrap="square" rtlCol="0">
            <a:spAutoFit/>
          </a:bodyPr>
          <a:lstStyle/>
          <a:p>
            <a:r>
              <a:rPr lang="ja-JP" altLang="en-US" sz="2800" b="1" dirty="0">
                <a:ea typeface="Yu Gothic Pr6N B" panose="020B0400000000000000"/>
              </a:rPr>
              <a:t>４．カメラの操作</a:t>
            </a:r>
            <a:endParaRPr kumimoji="1" lang="ja-JP" altLang="en-US" sz="2800" b="1" dirty="0">
              <a:ea typeface="Yu Gothic Pr6N B" panose="020B0400000000000000"/>
            </a:endParaRPr>
          </a:p>
        </p:txBody>
      </p:sp>
      <p:sp>
        <p:nvSpPr>
          <p:cNvPr id="65" name="テキスト ボックス 64">
            <a:extLst>
              <a:ext uri="{FF2B5EF4-FFF2-40B4-BE49-F238E27FC236}">
                <a16:creationId xmlns:a16="http://schemas.microsoft.com/office/drawing/2014/main" id="{3E418A8E-138C-3383-F7CF-7B8152BD7591}"/>
              </a:ext>
            </a:extLst>
          </p:cNvPr>
          <p:cNvSpPr txBox="1"/>
          <p:nvPr/>
        </p:nvSpPr>
        <p:spPr>
          <a:xfrm>
            <a:off x="6246735" y="810740"/>
            <a:ext cx="5747762" cy="523220"/>
          </a:xfrm>
          <a:prstGeom prst="rect">
            <a:avLst/>
          </a:prstGeom>
          <a:noFill/>
        </p:spPr>
        <p:txBody>
          <a:bodyPr wrap="square" rtlCol="0">
            <a:spAutoFit/>
          </a:bodyPr>
          <a:lstStyle/>
          <a:p>
            <a:pPr algn="ctr"/>
            <a:r>
              <a:rPr lang="ja-JP" altLang="en-US" sz="2800" b="1" dirty="0">
                <a:ea typeface="Yu Gothic Pr6N B" panose="020B0400000000000000"/>
              </a:rPr>
              <a:t>５．写真や動画の確認</a:t>
            </a:r>
            <a:endParaRPr kumimoji="1" lang="ja-JP" altLang="en-US" sz="2800" b="1" dirty="0">
              <a:ea typeface="Yu Gothic Pr6N B" panose="020B0400000000000000"/>
            </a:endParaRPr>
          </a:p>
        </p:txBody>
      </p:sp>
      <p:pic>
        <p:nvPicPr>
          <p:cNvPr id="14" name="図 13">
            <a:extLst>
              <a:ext uri="{FF2B5EF4-FFF2-40B4-BE49-F238E27FC236}">
                <a16:creationId xmlns:a16="http://schemas.microsoft.com/office/drawing/2014/main" id="{7CCBB519-F28A-8262-27EF-D16316BBC4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2746" y="1570186"/>
            <a:ext cx="1651838" cy="3100346"/>
          </a:xfrm>
          <a:prstGeom prst="rect">
            <a:avLst/>
          </a:prstGeom>
        </p:spPr>
      </p:pic>
      <p:sp>
        <p:nvSpPr>
          <p:cNvPr id="22" name="角丸四角形 116">
            <a:extLst>
              <a:ext uri="{FF2B5EF4-FFF2-40B4-BE49-F238E27FC236}">
                <a16:creationId xmlns:a16="http://schemas.microsoft.com/office/drawing/2014/main" id="{8ECAA825-1215-96BB-931A-C0E96727A954}"/>
              </a:ext>
            </a:extLst>
          </p:cNvPr>
          <p:cNvSpPr/>
          <p:nvPr/>
        </p:nvSpPr>
        <p:spPr>
          <a:xfrm>
            <a:off x="2560357" y="2221716"/>
            <a:ext cx="375926" cy="2762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6693215-33E2-4EC4-D688-160C67D2074D}"/>
              </a:ext>
            </a:extLst>
          </p:cNvPr>
          <p:cNvGrpSpPr/>
          <p:nvPr/>
        </p:nvGrpSpPr>
        <p:grpSpPr>
          <a:xfrm>
            <a:off x="2614977" y="2497958"/>
            <a:ext cx="796351" cy="352633"/>
            <a:chOff x="1164680" y="3290187"/>
            <a:chExt cx="796351" cy="352633"/>
          </a:xfrm>
        </p:grpSpPr>
        <p:sp>
          <p:nvSpPr>
            <p:cNvPr id="10" name="円形吹き出し 118">
              <a:extLst>
                <a:ext uri="{FF2B5EF4-FFF2-40B4-BE49-F238E27FC236}">
                  <a16:creationId xmlns:a16="http://schemas.microsoft.com/office/drawing/2014/main" id="{2557A853-48B6-0EC2-7B1D-F88228AA29FD}"/>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A91E1F1-F4F1-2A37-0957-7C6BEFB4C95A}"/>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8" name="図 17">
            <a:extLst>
              <a:ext uri="{FF2B5EF4-FFF2-40B4-BE49-F238E27FC236}">
                <a16:creationId xmlns:a16="http://schemas.microsoft.com/office/drawing/2014/main" id="{6C7C20D7-759F-875F-6700-945DB9CBF3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857" y="1606623"/>
            <a:ext cx="1501977" cy="2998961"/>
          </a:xfrm>
          <a:prstGeom prst="rect">
            <a:avLst/>
          </a:prstGeom>
          <a:ln>
            <a:solidFill>
              <a:srgbClr val="0070C0"/>
            </a:solidFill>
          </a:ln>
        </p:spPr>
      </p:pic>
      <p:pic>
        <p:nvPicPr>
          <p:cNvPr id="67" name="図 66">
            <a:extLst>
              <a:ext uri="{FF2B5EF4-FFF2-40B4-BE49-F238E27FC236}">
                <a16:creationId xmlns:a16="http://schemas.microsoft.com/office/drawing/2014/main" id="{F95B6C08-5495-046D-47AE-BA625B22BBCF}"/>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a:off x="4111833" y="2079958"/>
            <a:ext cx="1493698" cy="1753622"/>
          </a:xfrm>
          <a:prstGeom prst="rect">
            <a:avLst/>
          </a:prstGeom>
        </p:spPr>
      </p:pic>
      <p:grpSp>
        <p:nvGrpSpPr>
          <p:cNvPr id="54" name="グループ化 53">
            <a:extLst>
              <a:ext uri="{FF2B5EF4-FFF2-40B4-BE49-F238E27FC236}">
                <a16:creationId xmlns:a16="http://schemas.microsoft.com/office/drawing/2014/main" id="{34277BA6-D1F7-9374-6953-3DF32FCF554A}"/>
              </a:ext>
            </a:extLst>
          </p:cNvPr>
          <p:cNvGrpSpPr/>
          <p:nvPr/>
        </p:nvGrpSpPr>
        <p:grpSpPr>
          <a:xfrm rot="10800000">
            <a:off x="3571020" y="1354880"/>
            <a:ext cx="796351" cy="414454"/>
            <a:chOff x="1153999" y="3242545"/>
            <a:chExt cx="796351" cy="400275"/>
          </a:xfrm>
        </p:grpSpPr>
        <p:sp>
          <p:nvSpPr>
            <p:cNvPr id="55" name="円形吹き出し 118">
              <a:extLst>
                <a:ext uri="{FF2B5EF4-FFF2-40B4-BE49-F238E27FC236}">
                  <a16:creationId xmlns:a16="http://schemas.microsoft.com/office/drawing/2014/main" id="{8D54DF84-D2B8-60E0-F100-C9EA252642F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C21F45C2-8DA8-449F-EC3B-4BD1A8D6C081}"/>
                </a:ext>
              </a:extLst>
            </p:cNvPr>
            <p:cNvSpPr txBox="1"/>
            <p:nvPr/>
          </p:nvSpPr>
          <p:spPr>
            <a:xfrm rot="10800000">
              <a:off x="1153999" y="3242545"/>
              <a:ext cx="796351" cy="356697"/>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1</a:t>
              </a:r>
            </a:p>
          </p:txBody>
        </p:sp>
      </p:grpSp>
      <p:sp>
        <p:nvSpPr>
          <p:cNvPr id="35" name="角丸四角形 116">
            <a:extLst>
              <a:ext uri="{FF2B5EF4-FFF2-40B4-BE49-F238E27FC236}">
                <a16:creationId xmlns:a16="http://schemas.microsoft.com/office/drawing/2014/main" id="{9FE95515-52A3-1806-9B0A-240A20143B57}"/>
              </a:ext>
            </a:extLst>
          </p:cNvPr>
          <p:cNvSpPr/>
          <p:nvPr/>
        </p:nvSpPr>
        <p:spPr>
          <a:xfrm>
            <a:off x="4111833" y="1695280"/>
            <a:ext cx="239915" cy="21620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116">
            <a:extLst>
              <a:ext uri="{FF2B5EF4-FFF2-40B4-BE49-F238E27FC236}">
                <a16:creationId xmlns:a16="http://schemas.microsoft.com/office/drawing/2014/main" id="{F1FB81C6-18A8-9CC0-DAA4-E3C2904B5DB0}"/>
              </a:ext>
            </a:extLst>
          </p:cNvPr>
          <p:cNvSpPr/>
          <p:nvPr/>
        </p:nvSpPr>
        <p:spPr>
          <a:xfrm>
            <a:off x="4697879" y="4057443"/>
            <a:ext cx="325392" cy="31662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116">
            <a:extLst>
              <a:ext uri="{FF2B5EF4-FFF2-40B4-BE49-F238E27FC236}">
                <a16:creationId xmlns:a16="http://schemas.microsoft.com/office/drawing/2014/main" id="{A3677104-C5FD-7417-C8AC-E91A2EEF7D61}"/>
              </a:ext>
            </a:extLst>
          </p:cNvPr>
          <p:cNvSpPr/>
          <p:nvPr/>
        </p:nvSpPr>
        <p:spPr>
          <a:xfrm>
            <a:off x="5330094" y="4080315"/>
            <a:ext cx="260003" cy="26974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116">
            <a:extLst>
              <a:ext uri="{FF2B5EF4-FFF2-40B4-BE49-F238E27FC236}">
                <a16:creationId xmlns:a16="http://schemas.microsoft.com/office/drawing/2014/main" id="{69DDDDA3-147F-7B52-B324-348D9470C261}"/>
              </a:ext>
            </a:extLst>
          </p:cNvPr>
          <p:cNvSpPr/>
          <p:nvPr/>
        </p:nvSpPr>
        <p:spPr>
          <a:xfrm>
            <a:off x="4460759" y="3841237"/>
            <a:ext cx="325391" cy="19145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0AA7A324-F4D8-95CE-8277-7E2088D813A0}"/>
              </a:ext>
            </a:extLst>
          </p:cNvPr>
          <p:cNvGrpSpPr/>
          <p:nvPr/>
        </p:nvGrpSpPr>
        <p:grpSpPr>
          <a:xfrm>
            <a:off x="4694088" y="4385976"/>
            <a:ext cx="796351" cy="400462"/>
            <a:chOff x="1164680" y="3290187"/>
            <a:chExt cx="796351" cy="386762"/>
          </a:xfrm>
        </p:grpSpPr>
        <p:sp>
          <p:nvSpPr>
            <p:cNvPr id="39" name="円形吹き出し 118">
              <a:extLst>
                <a:ext uri="{FF2B5EF4-FFF2-40B4-BE49-F238E27FC236}">
                  <a16:creationId xmlns:a16="http://schemas.microsoft.com/office/drawing/2014/main" id="{B2EA93B4-760A-13F3-63AE-795EC52CF16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F17D3C0C-1681-63EE-330F-B1D10A2E34A9}"/>
                </a:ext>
              </a:extLst>
            </p:cNvPr>
            <p:cNvSpPr txBox="1"/>
            <p:nvPr/>
          </p:nvSpPr>
          <p:spPr>
            <a:xfrm>
              <a:off x="1164680" y="3320252"/>
              <a:ext cx="796351" cy="356697"/>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3</a:t>
              </a:r>
            </a:p>
          </p:txBody>
        </p:sp>
      </p:grpSp>
      <p:grpSp>
        <p:nvGrpSpPr>
          <p:cNvPr id="42" name="グループ化 41">
            <a:extLst>
              <a:ext uri="{FF2B5EF4-FFF2-40B4-BE49-F238E27FC236}">
                <a16:creationId xmlns:a16="http://schemas.microsoft.com/office/drawing/2014/main" id="{B177E90B-4BE2-7640-0C5A-D0938E28BCEE}"/>
              </a:ext>
            </a:extLst>
          </p:cNvPr>
          <p:cNvGrpSpPr/>
          <p:nvPr/>
        </p:nvGrpSpPr>
        <p:grpSpPr>
          <a:xfrm>
            <a:off x="5294156" y="4386235"/>
            <a:ext cx="796351" cy="400462"/>
            <a:chOff x="1164680" y="3290187"/>
            <a:chExt cx="796351" cy="386762"/>
          </a:xfrm>
        </p:grpSpPr>
        <p:sp>
          <p:nvSpPr>
            <p:cNvPr id="44" name="円形吹き出し 118">
              <a:extLst>
                <a:ext uri="{FF2B5EF4-FFF2-40B4-BE49-F238E27FC236}">
                  <a16:creationId xmlns:a16="http://schemas.microsoft.com/office/drawing/2014/main" id="{57906BCB-2042-27C3-4DF2-669AEBC2F527}"/>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FA86ED8D-E697-6571-9240-8E0A13C513F9}"/>
                </a:ext>
              </a:extLst>
            </p:cNvPr>
            <p:cNvSpPr txBox="1"/>
            <p:nvPr/>
          </p:nvSpPr>
          <p:spPr>
            <a:xfrm>
              <a:off x="1164680" y="3320252"/>
              <a:ext cx="796351" cy="356697"/>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4</a:t>
              </a:r>
            </a:p>
          </p:txBody>
        </p:sp>
      </p:grpSp>
      <p:grpSp>
        <p:nvGrpSpPr>
          <p:cNvPr id="47" name="グループ化 46">
            <a:extLst>
              <a:ext uri="{FF2B5EF4-FFF2-40B4-BE49-F238E27FC236}">
                <a16:creationId xmlns:a16="http://schemas.microsoft.com/office/drawing/2014/main" id="{097E4A12-165C-A110-3456-B386230B4E91}"/>
              </a:ext>
            </a:extLst>
          </p:cNvPr>
          <p:cNvGrpSpPr/>
          <p:nvPr/>
        </p:nvGrpSpPr>
        <p:grpSpPr>
          <a:xfrm rot="10800000">
            <a:off x="3969195" y="3393262"/>
            <a:ext cx="796351" cy="414454"/>
            <a:chOff x="1153999" y="3242545"/>
            <a:chExt cx="796351" cy="400275"/>
          </a:xfrm>
        </p:grpSpPr>
        <p:sp>
          <p:nvSpPr>
            <p:cNvPr id="48" name="円形吹き出し 118">
              <a:extLst>
                <a:ext uri="{FF2B5EF4-FFF2-40B4-BE49-F238E27FC236}">
                  <a16:creationId xmlns:a16="http://schemas.microsoft.com/office/drawing/2014/main" id="{E3D53340-871D-6043-CD40-B18EB292081D}"/>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6E0F0ADC-5984-AC04-0E49-E52BC1FB0055}"/>
                </a:ext>
              </a:extLst>
            </p:cNvPr>
            <p:cNvSpPr txBox="1"/>
            <p:nvPr/>
          </p:nvSpPr>
          <p:spPr>
            <a:xfrm rot="10800000">
              <a:off x="1153999" y="3242545"/>
              <a:ext cx="796351" cy="356697"/>
            </a:xfrm>
            <a:prstGeom prst="rect">
              <a:avLst/>
            </a:prstGeom>
            <a:noFill/>
          </p:spPr>
          <p:txBody>
            <a:bodyPr wrap="square">
              <a:spAutoFit/>
            </a:bodyPr>
            <a:lstStyle/>
            <a:p>
              <a:pPr algn="ctr"/>
              <a:r>
                <a:rPr lang="en-US" altLang="ja-JP" b="1" dirty="0">
                  <a:solidFill>
                    <a:srgbClr val="FF6000"/>
                  </a:solidFill>
                  <a:latin typeface="Meiryo" panose="020B0604030504040204" pitchFamily="34" charset="-128"/>
                  <a:ea typeface="Meiryo" panose="020B0604030504040204" pitchFamily="34" charset="-128"/>
                </a:rPr>
                <a:t>2</a:t>
              </a:r>
            </a:p>
          </p:txBody>
        </p:sp>
      </p:grpSp>
      <p:pic>
        <p:nvPicPr>
          <p:cNvPr id="50" name="図 49">
            <a:extLst>
              <a:ext uri="{FF2B5EF4-FFF2-40B4-BE49-F238E27FC236}">
                <a16:creationId xmlns:a16="http://schemas.microsoft.com/office/drawing/2014/main" id="{06D32DDA-65CD-2FDD-9375-F2C6CF2B9E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9354" y="1570186"/>
            <a:ext cx="1651838" cy="3100346"/>
          </a:xfrm>
          <a:prstGeom prst="rect">
            <a:avLst/>
          </a:prstGeom>
        </p:spPr>
      </p:pic>
      <p:sp>
        <p:nvSpPr>
          <p:cNvPr id="69" name="角丸四角形 116">
            <a:extLst>
              <a:ext uri="{FF2B5EF4-FFF2-40B4-BE49-F238E27FC236}">
                <a16:creationId xmlns:a16="http://schemas.microsoft.com/office/drawing/2014/main" id="{A108D2D1-F546-D7BF-74BE-04CF31E5E179}"/>
              </a:ext>
            </a:extLst>
          </p:cNvPr>
          <p:cNvSpPr/>
          <p:nvPr/>
        </p:nvSpPr>
        <p:spPr>
          <a:xfrm>
            <a:off x="7655273" y="2233039"/>
            <a:ext cx="375926" cy="33352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5820052-381F-1ABC-E90B-A62417C0A91D}"/>
              </a:ext>
            </a:extLst>
          </p:cNvPr>
          <p:cNvGrpSpPr/>
          <p:nvPr/>
        </p:nvGrpSpPr>
        <p:grpSpPr>
          <a:xfrm>
            <a:off x="7684841" y="2626452"/>
            <a:ext cx="796351" cy="352633"/>
            <a:chOff x="1164680" y="3290187"/>
            <a:chExt cx="796351" cy="352633"/>
          </a:xfrm>
        </p:grpSpPr>
        <p:sp>
          <p:nvSpPr>
            <p:cNvPr id="24" name="円形吹き出し 118">
              <a:extLst>
                <a:ext uri="{FF2B5EF4-FFF2-40B4-BE49-F238E27FC236}">
                  <a16:creationId xmlns:a16="http://schemas.microsoft.com/office/drawing/2014/main" id="{B2F5BAED-2A3E-B054-2F82-A1EDFCF4313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9C4F9C3-C0C4-0EC5-7DB8-2DE0052F279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52" name="図 51">
            <a:extLst>
              <a:ext uri="{FF2B5EF4-FFF2-40B4-BE49-F238E27FC236}">
                <a16:creationId xmlns:a16="http://schemas.microsoft.com/office/drawing/2014/main" id="{3DCA7AF8-43A3-CD92-A115-D92696027D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91793" y="1609284"/>
            <a:ext cx="1651838" cy="3093351"/>
          </a:xfrm>
          <a:prstGeom prst="rect">
            <a:avLst/>
          </a:prstGeom>
        </p:spPr>
      </p:pic>
      <p:pic>
        <p:nvPicPr>
          <p:cNvPr id="71" name="Google Shape;274;p15">
            <a:extLst>
              <a:ext uri="{FF2B5EF4-FFF2-40B4-BE49-F238E27FC236}">
                <a16:creationId xmlns:a16="http://schemas.microsoft.com/office/drawing/2014/main" id="{475791D0-FC8C-DB57-E664-81C322F4D672}"/>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2005782">
            <a:off x="10707450" y="2700859"/>
            <a:ext cx="702068" cy="372485"/>
          </a:xfrm>
          <a:prstGeom prst="rect">
            <a:avLst/>
          </a:prstGeom>
          <a:noFill/>
          <a:ln>
            <a:noFill/>
          </a:ln>
        </p:spPr>
      </p:pic>
    </p:spTree>
    <p:extLst>
      <p:ext uri="{BB962C8B-B14F-4D97-AF65-F5344CB8AC3E}">
        <p14:creationId xmlns:p14="http://schemas.microsoft.com/office/powerpoint/2010/main" val="253553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F92C196-561C-19B4-B31F-A29EA85D11E5}"/>
              </a:ext>
            </a:extLst>
          </p:cNvPr>
          <p:cNvSpPr/>
          <p:nvPr/>
        </p:nvSpPr>
        <p:spPr>
          <a:xfrm>
            <a:off x="8515193"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A4AF10F-D4C6-8C29-12EE-6967EEDB761A}"/>
              </a:ext>
            </a:extLst>
          </p:cNvPr>
          <p:cNvSpPr/>
          <p:nvPr/>
        </p:nvSpPr>
        <p:spPr>
          <a:xfrm>
            <a:off x="4758750"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EBA4093-BCDA-DEDC-AB16-C64D6BC16B1B}"/>
              </a:ext>
            </a:extLst>
          </p:cNvPr>
          <p:cNvSpPr/>
          <p:nvPr/>
        </p:nvSpPr>
        <p:spPr>
          <a:xfrm>
            <a:off x="982176"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pPr defTabSz="414772"/>
            <a:fld id="{0869AD2D-B8A4-B94C-A8F3-6904FAA7DB71}" type="slidenum">
              <a:rPr lang="ja-JP" altLang="en-US">
                <a:solidFill>
                  <a:prstClr val="black">
                    <a:tint val="75000"/>
                  </a:prstClr>
                </a:solidFill>
                <a:latin typeface="Calibri" panose="020F0502020204030204"/>
                <a:ea typeface="游ゴシック" panose="020B0400000000000000" pitchFamily="50" charset="-128"/>
              </a:rPr>
              <a:pPr defTabSz="414772"/>
              <a:t>13</a:t>
            </a:fld>
            <a:endParaRPr lang="ja-JP" altLang="en-US" dirty="0">
              <a:solidFill>
                <a:prstClr val="black">
                  <a:tint val="75000"/>
                </a:prstClr>
              </a:solidFill>
              <a:latin typeface="Calibri" panose="020F0502020204030204"/>
              <a:ea typeface="游ゴシック" panose="020B0400000000000000" pitchFamily="50" charset="-128"/>
            </a:endParaRPr>
          </a:p>
        </p:txBody>
      </p:sp>
      <p:grpSp>
        <p:nvGrpSpPr>
          <p:cNvPr id="7" name="グループ化 6">
            <a:extLst>
              <a:ext uri="{FF2B5EF4-FFF2-40B4-BE49-F238E27FC236}">
                <a16:creationId xmlns:a16="http://schemas.microsoft.com/office/drawing/2014/main" id="{7FF460AB-14B3-AB88-022C-196E166F2633}"/>
              </a:ext>
            </a:extLst>
          </p:cNvPr>
          <p:cNvGrpSpPr/>
          <p:nvPr/>
        </p:nvGrpSpPr>
        <p:grpSpPr>
          <a:xfrm>
            <a:off x="604646" y="0"/>
            <a:ext cx="1351370" cy="1047014"/>
            <a:chOff x="604646" y="0"/>
            <a:chExt cx="1351370" cy="1047014"/>
          </a:xfrm>
          <a:solidFill>
            <a:srgbClr val="0070C0"/>
          </a:solidFill>
        </p:grpSpPr>
        <p:sp>
          <p:nvSpPr>
            <p:cNvPr id="8" name="片側の 2 つの角を切り取った四角形 17">
              <a:extLst>
                <a:ext uri="{FF2B5EF4-FFF2-40B4-BE49-F238E27FC236}">
                  <a16:creationId xmlns:a16="http://schemas.microsoft.com/office/drawing/2014/main" id="{FC45211E-A9E6-0CD6-27DE-14E3ABBD9BD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片側の 2 つの角を切り取った四角形 18">
              <a:extLst>
                <a:ext uri="{FF2B5EF4-FFF2-40B4-BE49-F238E27FC236}">
                  <a16:creationId xmlns:a16="http://schemas.microsoft.com/office/drawing/2014/main" id="{13321F76-01D3-0678-0B13-E49DBB04C472}"/>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6BEEE9A-9576-F469-D10F-EFB0F4FC2DBE}"/>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27" name="三角形 110">
            <a:extLst>
              <a:ext uri="{FF2B5EF4-FFF2-40B4-BE49-F238E27FC236}">
                <a16:creationId xmlns:a16="http://schemas.microsoft.com/office/drawing/2014/main" id="{5ACB352B-D2D3-3733-2167-D5605274A3E2}"/>
              </a:ext>
            </a:extLst>
          </p:cNvPr>
          <p:cNvSpPr/>
          <p:nvPr/>
        </p:nvSpPr>
        <p:spPr>
          <a:xfrm rot="5400000">
            <a:off x="3941873" y="3416351"/>
            <a:ext cx="688767" cy="28228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110">
            <a:extLst>
              <a:ext uri="{FF2B5EF4-FFF2-40B4-BE49-F238E27FC236}">
                <a16:creationId xmlns:a16="http://schemas.microsoft.com/office/drawing/2014/main" id="{CD068877-1F4A-7FDC-604D-C595AE254204}"/>
              </a:ext>
            </a:extLst>
          </p:cNvPr>
          <p:cNvSpPr/>
          <p:nvPr/>
        </p:nvSpPr>
        <p:spPr>
          <a:xfrm rot="5400000">
            <a:off x="7745072" y="3369990"/>
            <a:ext cx="646332" cy="29501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B5C6565-63D1-DBFD-063F-D0B3F208C5EB}"/>
              </a:ext>
            </a:extLst>
          </p:cNvPr>
          <p:cNvSpPr txBox="1"/>
          <p:nvPr/>
        </p:nvSpPr>
        <p:spPr>
          <a:xfrm>
            <a:off x="2364417" y="157538"/>
            <a:ext cx="8365469"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endParaRPr kumimoji="1" lang="ja-JP" altLang="en-US" sz="3600" b="1" dirty="0">
              <a:solidFill>
                <a:srgbClr val="0070C0"/>
              </a:solidFill>
              <a:ea typeface="Yu Gothic Pr6N B" panose="020B0400000000000000"/>
            </a:endParaRPr>
          </a:p>
        </p:txBody>
      </p:sp>
      <p:sp>
        <p:nvSpPr>
          <p:cNvPr id="12" name="テキスト ボックス 11">
            <a:extLst>
              <a:ext uri="{FF2B5EF4-FFF2-40B4-BE49-F238E27FC236}">
                <a16:creationId xmlns:a16="http://schemas.microsoft.com/office/drawing/2014/main" id="{25A37BD8-9510-11B1-E861-B6C34006C555}"/>
              </a:ext>
            </a:extLst>
          </p:cNvPr>
          <p:cNvSpPr txBox="1"/>
          <p:nvPr/>
        </p:nvSpPr>
        <p:spPr>
          <a:xfrm>
            <a:off x="1005884" y="800438"/>
            <a:ext cx="10038485" cy="523220"/>
          </a:xfrm>
          <a:prstGeom prst="rect">
            <a:avLst/>
          </a:prstGeom>
          <a:noFill/>
        </p:spPr>
        <p:txBody>
          <a:bodyPr wrap="square" rtlCol="0">
            <a:spAutoFit/>
          </a:bodyPr>
          <a:lstStyle/>
          <a:p>
            <a:pPr algn="ctr"/>
            <a:r>
              <a:rPr lang="ja-JP" altLang="en-US" sz="2800" b="1" dirty="0">
                <a:ea typeface="Yu Gothic Pr6N B" panose="020B0400000000000000"/>
              </a:rPr>
              <a:t>６．文字入力方法</a:t>
            </a:r>
            <a:endParaRPr kumimoji="1" lang="ja-JP" altLang="en-US" sz="2800" b="1" dirty="0">
              <a:ea typeface="Yu Gothic Pr6N B" panose="020B0400000000000000"/>
            </a:endParaRPr>
          </a:p>
        </p:txBody>
      </p:sp>
      <p:sp>
        <p:nvSpPr>
          <p:cNvPr id="29" name="テキスト ボックス 28">
            <a:extLst>
              <a:ext uri="{FF2B5EF4-FFF2-40B4-BE49-F238E27FC236}">
                <a16:creationId xmlns:a16="http://schemas.microsoft.com/office/drawing/2014/main" id="{1572F21D-BC1E-A6D2-4176-A220E3DA99CD}"/>
              </a:ext>
            </a:extLst>
          </p:cNvPr>
          <p:cNvSpPr txBox="1"/>
          <p:nvPr/>
        </p:nvSpPr>
        <p:spPr>
          <a:xfrm>
            <a:off x="4791058" y="5120733"/>
            <a:ext cx="2706805" cy="1200329"/>
          </a:xfrm>
          <a:prstGeom prst="rect">
            <a:avLst/>
          </a:prstGeom>
          <a:noFill/>
        </p:spPr>
        <p:txBody>
          <a:bodyPr wrap="square">
            <a:spAutoFit/>
          </a:bodyPr>
          <a:lstStyle/>
          <a:p>
            <a:pPr algn="ctr">
              <a:buSzPts val="2400"/>
            </a:pPr>
            <a:r>
              <a:rPr lang="ja-JP" altLang="en-US" b="1" dirty="0">
                <a:solidFill>
                  <a:srgbClr val="FF0000"/>
                </a:solidFill>
                <a:latin typeface="Meiryo UI" panose="020B0604030504040204" pitchFamily="34" charset="-128"/>
                <a:ea typeface="Yu Gothic Pr6N B" panose="020B0400000000000000"/>
              </a:rPr>
              <a:t>文字を複数回押す</a:t>
            </a:r>
            <a:endParaRPr lang="en-US" altLang="ja-JP" b="1" dirty="0">
              <a:solidFill>
                <a:srgbClr val="FF0000"/>
              </a:solidFill>
              <a:latin typeface="Meiryo UI" panose="020B0604030504040204" pitchFamily="34" charset="-128"/>
              <a:ea typeface="Yu Gothic Pr6N B" panose="020B0400000000000000"/>
            </a:endParaRPr>
          </a:p>
          <a:p>
            <a:pPr algn="ctr">
              <a:buSzPts val="2400"/>
            </a:pPr>
            <a:r>
              <a:rPr lang="ja-JP" altLang="en-US" b="1" dirty="0">
                <a:solidFill>
                  <a:srgbClr val="FF0000"/>
                </a:solidFill>
                <a:latin typeface="Meiryo UI" panose="020B0604030504040204" pitchFamily="34" charset="-128"/>
                <a:ea typeface="Yu Gothic Pr6N B" panose="020B0400000000000000"/>
              </a:rPr>
              <a:t>入力方法</a:t>
            </a:r>
            <a:r>
              <a:rPr lang="ja-JP" altLang="en-US" b="1" dirty="0">
                <a:solidFill>
                  <a:schemeClr val="dk1"/>
                </a:solidFill>
                <a:latin typeface="Meiryo UI" panose="020B0604030504040204" pitchFamily="34" charset="-128"/>
                <a:ea typeface="Yu Gothic Pr6N B" panose="020B0400000000000000"/>
              </a:rPr>
              <a:t>「う」を入力する場合、「あ」を</a:t>
            </a:r>
            <a:r>
              <a:rPr lang="en-US" altLang="ja-JP" b="1" dirty="0">
                <a:solidFill>
                  <a:schemeClr val="dk1"/>
                </a:solidFill>
                <a:latin typeface="Meiryo UI" panose="020B0604030504040204" pitchFamily="34" charset="-128"/>
                <a:ea typeface="Yu Gothic Pr6N B" panose="020B0400000000000000"/>
              </a:rPr>
              <a:t>3</a:t>
            </a:r>
            <a:r>
              <a:rPr lang="ja-JP" altLang="en-US" b="1" dirty="0">
                <a:solidFill>
                  <a:schemeClr val="dk1"/>
                </a:solidFill>
                <a:latin typeface="Meiryo UI" panose="020B0604030504040204" pitchFamily="34" charset="-128"/>
                <a:ea typeface="Yu Gothic Pr6N B" panose="020B0400000000000000"/>
              </a:rPr>
              <a:t>回タップ。</a:t>
            </a:r>
          </a:p>
        </p:txBody>
      </p:sp>
      <p:sp>
        <p:nvSpPr>
          <p:cNvPr id="32" name="テキスト ボックス 31">
            <a:extLst>
              <a:ext uri="{FF2B5EF4-FFF2-40B4-BE49-F238E27FC236}">
                <a16:creationId xmlns:a16="http://schemas.microsoft.com/office/drawing/2014/main" id="{D14C513F-C6A0-8903-0941-0201FA6E30E3}"/>
              </a:ext>
            </a:extLst>
          </p:cNvPr>
          <p:cNvSpPr txBox="1"/>
          <p:nvPr/>
        </p:nvSpPr>
        <p:spPr>
          <a:xfrm>
            <a:off x="8503019" y="5124492"/>
            <a:ext cx="2706805" cy="923330"/>
          </a:xfrm>
          <a:prstGeom prst="rect">
            <a:avLst/>
          </a:prstGeom>
          <a:noFill/>
        </p:spPr>
        <p:txBody>
          <a:bodyPr wrap="square">
            <a:spAutoFit/>
          </a:bodyPr>
          <a:lstStyle/>
          <a:p>
            <a:pPr algn="ctr">
              <a:buSzPts val="2400"/>
            </a:pPr>
            <a:r>
              <a:rPr lang="ja-JP" altLang="en-US" b="1" dirty="0">
                <a:solidFill>
                  <a:srgbClr val="FF0000"/>
                </a:solidFill>
                <a:latin typeface="Meiryo UI" panose="020B0604030504040204" pitchFamily="34" charset="-128"/>
                <a:ea typeface="Yu Gothic Pr6N B" panose="020B0400000000000000"/>
              </a:rPr>
              <a:t>「マイクボタン」</a:t>
            </a:r>
            <a:r>
              <a:rPr lang="ja-JP" altLang="en-US" b="1" dirty="0">
                <a:solidFill>
                  <a:schemeClr val="dk1"/>
                </a:solidFill>
                <a:latin typeface="Meiryo UI" panose="020B0604030504040204" pitchFamily="34" charset="-128"/>
                <a:ea typeface="Yu Gothic Pr6N B" panose="020B0400000000000000"/>
              </a:rPr>
              <a:t>を押してスマートフォンに</a:t>
            </a:r>
          </a:p>
          <a:p>
            <a:pPr algn="ctr">
              <a:buSzPts val="2400"/>
            </a:pPr>
            <a:r>
              <a:rPr lang="ja-JP" altLang="en-US" b="1" dirty="0">
                <a:solidFill>
                  <a:schemeClr val="dk1"/>
                </a:solidFill>
                <a:latin typeface="Meiryo UI" panose="020B0604030504040204" pitchFamily="34" charset="-128"/>
                <a:ea typeface="Yu Gothic Pr6N B" panose="020B0400000000000000"/>
              </a:rPr>
              <a:t>話しかけます。</a:t>
            </a:r>
          </a:p>
        </p:txBody>
      </p:sp>
      <p:pic>
        <p:nvPicPr>
          <p:cNvPr id="16" name="Google Shape;442;p26">
            <a:extLst>
              <a:ext uri="{FF2B5EF4-FFF2-40B4-BE49-F238E27FC236}">
                <a16:creationId xmlns:a16="http://schemas.microsoft.com/office/drawing/2014/main" id="{993CDB88-BC74-0215-CA92-CC9BA8C76718}"/>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95983" y="2647264"/>
            <a:ext cx="2536867" cy="1832192"/>
          </a:xfrm>
          <a:prstGeom prst="rect">
            <a:avLst/>
          </a:prstGeom>
          <a:noFill/>
          <a:ln>
            <a:noFill/>
          </a:ln>
        </p:spPr>
      </p:pic>
      <p:sp>
        <p:nvSpPr>
          <p:cNvPr id="22" name="Google Shape;444;p26">
            <a:extLst>
              <a:ext uri="{FF2B5EF4-FFF2-40B4-BE49-F238E27FC236}">
                <a16:creationId xmlns:a16="http://schemas.microsoft.com/office/drawing/2014/main" id="{D073D24B-C2DB-4B57-4289-24071E575D28}"/>
              </a:ext>
            </a:extLst>
          </p:cNvPr>
          <p:cNvSpPr/>
          <p:nvPr/>
        </p:nvSpPr>
        <p:spPr>
          <a:xfrm>
            <a:off x="982176" y="1591074"/>
            <a:ext cx="2739113" cy="289436"/>
          </a:xfrm>
          <a:prstGeom prst="rect">
            <a:avLst/>
          </a:prstGeom>
          <a:noFill/>
          <a:ln>
            <a:noFill/>
          </a:ln>
        </p:spPr>
        <p:txBody>
          <a:bodyPr spcFirstLastPara="1" wrap="square" lIns="40332" tIns="20160" rIns="40332" bIns="20160" anchor="ctr" anchorCtr="0">
            <a:noAutofit/>
          </a:bodyPr>
          <a:lstStyle/>
          <a:p>
            <a:pPr algn="ctr">
              <a:buSzPts val="2800"/>
            </a:pPr>
            <a:r>
              <a:rPr lang="ja-JP" altLang="en-US" b="1" dirty="0">
                <a:solidFill>
                  <a:srgbClr val="0070C0"/>
                </a:solidFill>
                <a:latin typeface="Meiryo UI" panose="020B0604030504040204" pitchFamily="34" charset="-128"/>
                <a:ea typeface="Meiryo UI" panose="020B0604030504040204" pitchFamily="34" charset="-128"/>
              </a:rPr>
              <a:t>フリック入力</a:t>
            </a:r>
            <a:endParaRPr dirty="0">
              <a:solidFill>
                <a:srgbClr val="0070C0"/>
              </a:solidFill>
              <a:latin typeface="Meiryo UI" panose="020B0604030504040204" pitchFamily="34" charset="-128"/>
              <a:ea typeface="Meiryo UI" panose="020B0604030504040204" pitchFamily="34" charset="-128"/>
            </a:endParaRPr>
          </a:p>
        </p:txBody>
      </p:sp>
      <p:sp>
        <p:nvSpPr>
          <p:cNvPr id="23" name="Google Shape;445;p26">
            <a:extLst>
              <a:ext uri="{FF2B5EF4-FFF2-40B4-BE49-F238E27FC236}">
                <a16:creationId xmlns:a16="http://schemas.microsoft.com/office/drawing/2014/main" id="{5AD1A32E-00F8-524D-B570-15E43F6DEF39}"/>
              </a:ext>
            </a:extLst>
          </p:cNvPr>
          <p:cNvSpPr txBox="1"/>
          <p:nvPr/>
        </p:nvSpPr>
        <p:spPr>
          <a:xfrm>
            <a:off x="1016518" y="5120733"/>
            <a:ext cx="2679924" cy="871710"/>
          </a:xfrm>
          <a:prstGeom prst="rect">
            <a:avLst/>
          </a:prstGeom>
          <a:noFill/>
          <a:ln>
            <a:noFill/>
          </a:ln>
        </p:spPr>
        <p:txBody>
          <a:bodyPr spcFirstLastPara="1" wrap="square" lIns="40332" tIns="20160" rIns="40332" bIns="20160" anchor="t" anchorCtr="0">
            <a:spAutoFit/>
          </a:bodyPr>
          <a:lstStyle/>
          <a:p>
            <a:pPr algn="ctr">
              <a:buSzPts val="2100"/>
            </a:pPr>
            <a:r>
              <a:rPr lang="ja-JP" altLang="en-US" b="1" dirty="0">
                <a:solidFill>
                  <a:schemeClr val="dk1"/>
                </a:solidFill>
                <a:latin typeface="Meiryo UI" panose="020B0604030504040204" pitchFamily="34" charset="-128"/>
                <a:ea typeface="Yu Gothic Pr6N B" panose="020B0400000000000000"/>
              </a:rPr>
              <a:t>文字を長押しした後に、</a:t>
            </a:r>
            <a:endParaRPr b="1" dirty="0">
              <a:solidFill>
                <a:schemeClr val="dk1"/>
              </a:solidFill>
              <a:latin typeface="Meiryo UI" panose="020B0604030504040204" pitchFamily="34" charset="-128"/>
              <a:ea typeface="Yu Gothic Pr6N B" panose="020B0400000000000000"/>
            </a:endParaRPr>
          </a:p>
          <a:p>
            <a:pPr algn="ctr">
              <a:buSzPts val="2100"/>
            </a:pPr>
            <a:r>
              <a:rPr lang="ja-JP" altLang="en-US" b="1" dirty="0">
                <a:solidFill>
                  <a:srgbClr val="FF0000"/>
                </a:solidFill>
                <a:latin typeface="Meiryo UI" panose="020B0604030504040204" pitchFamily="34" charset="-128"/>
                <a:ea typeface="Yu Gothic Pr6N B" panose="020B0400000000000000"/>
              </a:rPr>
              <a:t>指を上下左右へスライド</a:t>
            </a:r>
            <a:r>
              <a:rPr lang="ja-JP" altLang="en-US" b="1" dirty="0">
                <a:solidFill>
                  <a:schemeClr val="dk1"/>
                </a:solidFill>
                <a:latin typeface="Meiryo UI" panose="020B0604030504040204" pitchFamily="34" charset="-128"/>
                <a:ea typeface="Yu Gothic Pr6N B" panose="020B0400000000000000"/>
              </a:rPr>
              <a:t>させると入力できます。</a:t>
            </a:r>
            <a:endParaRPr b="1" dirty="0">
              <a:solidFill>
                <a:schemeClr val="dk1"/>
              </a:solidFill>
              <a:latin typeface="Meiryo UI" panose="020B0604030504040204" pitchFamily="34" charset="-128"/>
              <a:ea typeface="Yu Gothic Pr6N B" panose="020B0400000000000000"/>
            </a:endParaRPr>
          </a:p>
        </p:txBody>
      </p:sp>
      <p:pic>
        <p:nvPicPr>
          <p:cNvPr id="24" name="Google Shape;447;p26">
            <a:extLst>
              <a:ext uri="{FF2B5EF4-FFF2-40B4-BE49-F238E27FC236}">
                <a16:creationId xmlns:a16="http://schemas.microsoft.com/office/drawing/2014/main" id="{E6697F15-7813-6DC6-2210-7AAA4120F3C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23654" y="2793260"/>
            <a:ext cx="2536867" cy="1691935"/>
          </a:xfrm>
          <a:prstGeom prst="rect">
            <a:avLst/>
          </a:prstGeom>
          <a:noFill/>
          <a:ln>
            <a:noFill/>
          </a:ln>
        </p:spPr>
      </p:pic>
      <p:sp>
        <p:nvSpPr>
          <p:cNvPr id="31" name="Google Shape;444;p26">
            <a:extLst>
              <a:ext uri="{FF2B5EF4-FFF2-40B4-BE49-F238E27FC236}">
                <a16:creationId xmlns:a16="http://schemas.microsoft.com/office/drawing/2014/main" id="{CE8E0E21-22BF-1BC9-64E8-E73F91906615}"/>
              </a:ext>
            </a:extLst>
          </p:cNvPr>
          <p:cNvSpPr/>
          <p:nvPr/>
        </p:nvSpPr>
        <p:spPr>
          <a:xfrm>
            <a:off x="4742594" y="1591074"/>
            <a:ext cx="2739113" cy="289436"/>
          </a:xfrm>
          <a:prstGeom prst="rect">
            <a:avLst/>
          </a:prstGeom>
          <a:noFill/>
          <a:ln>
            <a:noFill/>
          </a:ln>
        </p:spPr>
        <p:txBody>
          <a:bodyPr spcFirstLastPara="1" wrap="square" lIns="40332" tIns="20160" rIns="40332" bIns="20160" anchor="ctr" anchorCtr="0">
            <a:noAutofit/>
          </a:bodyPr>
          <a:lstStyle/>
          <a:p>
            <a:pPr algn="ctr">
              <a:buSzPts val="2800"/>
            </a:pPr>
            <a:r>
              <a:rPr lang="ja-JP" altLang="en-US" b="1" dirty="0">
                <a:solidFill>
                  <a:srgbClr val="0070C0"/>
                </a:solidFill>
                <a:latin typeface="Meiryo UI" panose="020B0604030504040204" pitchFamily="34" charset="-128"/>
                <a:ea typeface="Meiryo UI" panose="020B0604030504040204" pitchFamily="34" charset="-128"/>
              </a:rPr>
              <a:t>ケータイ入力</a:t>
            </a:r>
            <a:endParaRPr dirty="0">
              <a:solidFill>
                <a:srgbClr val="0070C0"/>
              </a:solidFill>
              <a:latin typeface="Meiryo UI" panose="020B0604030504040204" pitchFamily="34" charset="-128"/>
              <a:ea typeface="Meiryo UI" panose="020B0604030504040204" pitchFamily="34" charset="-128"/>
            </a:endParaRPr>
          </a:p>
        </p:txBody>
      </p:sp>
      <p:pic>
        <p:nvPicPr>
          <p:cNvPr id="33" name="Google Shape;451;p26">
            <a:extLst>
              <a:ext uri="{FF2B5EF4-FFF2-40B4-BE49-F238E27FC236}">
                <a16:creationId xmlns:a16="http://schemas.microsoft.com/office/drawing/2014/main" id="{77EF6012-A4E4-8CA1-CD25-83C4EB27C69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694678" y="3524878"/>
            <a:ext cx="1519287" cy="955223"/>
          </a:xfrm>
          <a:prstGeom prst="rect">
            <a:avLst/>
          </a:prstGeom>
          <a:noFill/>
          <a:ln>
            <a:noFill/>
          </a:ln>
        </p:spPr>
      </p:pic>
      <p:pic>
        <p:nvPicPr>
          <p:cNvPr id="39" name="Google Shape;452;p26" descr="グラフィカル ユーザー インターフェイス が含まれている画像&#10;&#10;自動的に生成された説明">
            <a:extLst>
              <a:ext uri="{FF2B5EF4-FFF2-40B4-BE49-F238E27FC236}">
                <a16:creationId xmlns:a16="http://schemas.microsoft.com/office/drawing/2014/main" id="{FC5AD1A8-6609-7A36-541E-73F5820D57B6}"/>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0269797" y="2881729"/>
            <a:ext cx="928677" cy="1597727"/>
          </a:xfrm>
          <a:prstGeom prst="rect">
            <a:avLst/>
          </a:prstGeom>
          <a:noFill/>
          <a:ln w="9525" cap="flat" cmpd="sng">
            <a:solidFill>
              <a:srgbClr val="0070C0"/>
            </a:solidFill>
            <a:prstDash val="solid"/>
            <a:round/>
            <a:headEnd type="none" w="sm" len="sm"/>
            <a:tailEnd type="none" w="sm" len="sm"/>
          </a:ln>
        </p:spPr>
      </p:pic>
      <p:sp>
        <p:nvSpPr>
          <p:cNvPr id="41" name="角丸四角形 116">
            <a:extLst>
              <a:ext uri="{FF2B5EF4-FFF2-40B4-BE49-F238E27FC236}">
                <a16:creationId xmlns:a16="http://schemas.microsoft.com/office/drawing/2014/main" id="{1053849D-B326-6349-CED4-C9B9C3E9BB33}"/>
              </a:ext>
            </a:extLst>
          </p:cNvPr>
          <p:cNvSpPr/>
          <p:nvPr/>
        </p:nvSpPr>
        <p:spPr>
          <a:xfrm>
            <a:off x="8982093" y="4114947"/>
            <a:ext cx="280960" cy="36473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4B4FBBD3-BCAF-A82D-23BF-A523913EB51A}"/>
              </a:ext>
            </a:extLst>
          </p:cNvPr>
          <p:cNvGrpSpPr/>
          <p:nvPr/>
        </p:nvGrpSpPr>
        <p:grpSpPr>
          <a:xfrm>
            <a:off x="8966746" y="4513988"/>
            <a:ext cx="796351" cy="352633"/>
            <a:chOff x="1164680" y="3290187"/>
            <a:chExt cx="796351" cy="352633"/>
          </a:xfrm>
        </p:grpSpPr>
        <p:sp>
          <p:nvSpPr>
            <p:cNvPr id="43" name="円形吹き出し 118">
              <a:extLst>
                <a:ext uri="{FF2B5EF4-FFF2-40B4-BE49-F238E27FC236}">
                  <a16:creationId xmlns:a16="http://schemas.microsoft.com/office/drawing/2014/main" id="{DA01C9EB-0705-AE7D-6806-8A30E00E4ADB}"/>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53691415-15CA-F158-F533-1E99E36B8A9A}"/>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45" name="グループ化 44">
            <a:extLst>
              <a:ext uri="{FF2B5EF4-FFF2-40B4-BE49-F238E27FC236}">
                <a16:creationId xmlns:a16="http://schemas.microsoft.com/office/drawing/2014/main" id="{E9052307-6624-0306-0D4E-6705B3173E84}"/>
              </a:ext>
            </a:extLst>
          </p:cNvPr>
          <p:cNvGrpSpPr/>
          <p:nvPr/>
        </p:nvGrpSpPr>
        <p:grpSpPr>
          <a:xfrm>
            <a:off x="5582077" y="2769156"/>
            <a:ext cx="796351" cy="352633"/>
            <a:chOff x="1111915" y="3290187"/>
            <a:chExt cx="796351" cy="352633"/>
          </a:xfrm>
        </p:grpSpPr>
        <p:sp>
          <p:nvSpPr>
            <p:cNvPr id="46" name="円形吹き出し 4">
              <a:extLst>
                <a:ext uri="{FF2B5EF4-FFF2-40B4-BE49-F238E27FC236}">
                  <a16:creationId xmlns:a16="http://schemas.microsoft.com/office/drawing/2014/main" id="{A98F0598-8BEA-BDAB-9706-1ABD7CAB747F}"/>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F738166B-4BEA-5B04-BA50-ECD3013968A1}"/>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48" name="グループ化 47">
            <a:extLst>
              <a:ext uri="{FF2B5EF4-FFF2-40B4-BE49-F238E27FC236}">
                <a16:creationId xmlns:a16="http://schemas.microsoft.com/office/drawing/2014/main" id="{6BDCADCA-2C1D-6FE1-00CF-1541B054DE71}"/>
              </a:ext>
            </a:extLst>
          </p:cNvPr>
          <p:cNvGrpSpPr/>
          <p:nvPr/>
        </p:nvGrpSpPr>
        <p:grpSpPr>
          <a:xfrm>
            <a:off x="1951936" y="2693246"/>
            <a:ext cx="796351" cy="352633"/>
            <a:chOff x="1111915" y="3290187"/>
            <a:chExt cx="796351" cy="352633"/>
          </a:xfrm>
        </p:grpSpPr>
        <p:sp>
          <p:nvSpPr>
            <p:cNvPr id="49" name="円形吹き出し 4">
              <a:extLst>
                <a:ext uri="{FF2B5EF4-FFF2-40B4-BE49-F238E27FC236}">
                  <a16:creationId xmlns:a16="http://schemas.microsoft.com/office/drawing/2014/main" id="{FAE832E7-B222-50F4-AB46-58996B6E2BC8}"/>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F2290351-13F8-D538-47EE-5AA25264D6AB}"/>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長押し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51" name="Google Shape;444;p26">
            <a:extLst>
              <a:ext uri="{FF2B5EF4-FFF2-40B4-BE49-F238E27FC236}">
                <a16:creationId xmlns:a16="http://schemas.microsoft.com/office/drawing/2014/main" id="{6F94A94A-0575-888A-3C44-9F42B00990C3}"/>
              </a:ext>
            </a:extLst>
          </p:cNvPr>
          <p:cNvSpPr/>
          <p:nvPr/>
        </p:nvSpPr>
        <p:spPr>
          <a:xfrm>
            <a:off x="8380829" y="1591074"/>
            <a:ext cx="2739113" cy="289436"/>
          </a:xfrm>
          <a:prstGeom prst="rect">
            <a:avLst/>
          </a:prstGeom>
          <a:noFill/>
          <a:ln>
            <a:noFill/>
          </a:ln>
        </p:spPr>
        <p:txBody>
          <a:bodyPr spcFirstLastPara="1" wrap="square" lIns="40332" tIns="20160" rIns="40332" bIns="20160" anchor="ctr" anchorCtr="0">
            <a:noAutofit/>
          </a:bodyPr>
          <a:lstStyle/>
          <a:p>
            <a:pPr algn="ctr">
              <a:buSzPts val="2800"/>
            </a:pPr>
            <a:r>
              <a:rPr lang="ja-JP" altLang="en-US" b="1" dirty="0">
                <a:solidFill>
                  <a:srgbClr val="0070C0"/>
                </a:solidFill>
                <a:latin typeface="Meiryo UI" panose="020B0604030504040204" pitchFamily="34" charset="-128"/>
                <a:ea typeface="Meiryo UI" panose="020B0604030504040204" pitchFamily="34" charset="-128"/>
              </a:rPr>
              <a:t>音声入力</a:t>
            </a:r>
            <a:endParaRPr dirty="0">
              <a:solidFill>
                <a:srgbClr val="0070C0"/>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83780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3"/>
            <a:ext cx="5084916" cy="508623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3" y="1342663"/>
            <a:ext cx="5084917"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14</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493964" y="1468755"/>
            <a:ext cx="3467232" cy="3499104"/>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70C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17478" y="5272288"/>
            <a:ext cx="2030189" cy="646331"/>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ホーム画面の</a:t>
            </a:r>
            <a:r>
              <a:rPr lang="en-US" altLang="ja-JP" b="1" dirty="0">
                <a:solidFill>
                  <a:schemeClr val="dk1"/>
                </a:solidFill>
                <a:latin typeface="Meiryo UI" panose="020B0604030504040204" pitchFamily="34" charset="-128"/>
                <a:ea typeface="Yu Gothic Pr6N B" panose="020B0400000000000000"/>
              </a:rPr>
              <a:t>[G]</a:t>
            </a:r>
            <a:r>
              <a:rPr lang="ja-JP" altLang="en-US" b="1" dirty="0">
                <a:solidFill>
                  <a:schemeClr val="dk1"/>
                </a:solidFill>
                <a:latin typeface="Meiryo UI" panose="020B0604030504040204" pitchFamily="34" charset="-128"/>
                <a:ea typeface="Yu Gothic Pr6N B" panose="020B0400000000000000"/>
              </a:rPr>
              <a:t>の</a:t>
            </a:r>
            <a:r>
              <a:rPr lang="ja-JP" altLang="en-US" b="1" dirty="0">
                <a:solidFill>
                  <a:srgbClr val="FF0000"/>
                </a:solidFill>
                <a:latin typeface="Meiryo UI" panose="020B0604030504040204" pitchFamily="34" charset="-128"/>
                <a:ea typeface="Yu Gothic Pr6N B" panose="020B0400000000000000"/>
              </a:rPr>
              <a:t>空欄</a:t>
            </a:r>
            <a:r>
              <a:rPr lang="ja-JP" altLang="en-US" b="1" dirty="0">
                <a:solidFill>
                  <a:schemeClr val="dk1"/>
                </a:solidFill>
                <a:latin typeface="Meiryo UI" panose="020B0604030504040204" pitchFamily="34" charset="-128"/>
                <a:ea typeface="Yu Gothic Pr6N B" panose="020B0400000000000000"/>
              </a:rPr>
              <a:t>をタップ。</a:t>
            </a:r>
            <a:endParaRPr lang="en-US" altLang="ja-JP" b="1" dirty="0">
              <a:solidFill>
                <a:schemeClr val="dk1"/>
              </a:solidFill>
              <a:latin typeface="Meiryo UI" panose="020B0604030504040204" pitchFamily="34" charset="-128"/>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3685575" y="5277996"/>
            <a:ext cx="2436592" cy="646331"/>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検索文字を入力し</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ja-JP" altLang="en-US" b="1" dirty="0">
                <a:solidFill>
                  <a:schemeClr val="dk1"/>
                </a:solidFill>
                <a:latin typeface="Meiryo UI" panose="020B0604030504040204" pitchFamily="34" charset="-128"/>
                <a:ea typeface="Yu Gothic Pr6N B" panose="020B0400000000000000"/>
              </a:rPr>
              <a:t>🔍をタップ。</a:t>
            </a: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780289" y="5272288"/>
            <a:ext cx="1901930" cy="646331"/>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ホーム画面の</a:t>
            </a:r>
            <a:r>
              <a:rPr lang="en-US" altLang="ja-JP" b="1" dirty="0">
                <a:solidFill>
                  <a:srgbClr val="FF0000"/>
                </a:solidFill>
                <a:latin typeface="Meiryo UI" panose="020B0604030504040204" pitchFamily="34" charset="-128"/>
                <a:ea typeface="Yu Gothic Pr6N B" panose="020B0400000000000000"/>
              </a:rPr>
              <a:t>[</a:t>
            </a:r>
            <a:r>
              <a:rPr lang="ja-JP" altLang="en-US" b="1" dirty="0">
                <a:solidFill>
                  <a:srgbClr val="FF0000"/>
                </a:solidFill>
                <a:latin typeface="Meiryo UI" panose="020B0604030504040204" pitchFamily="34" charset="-128"/>
                <a:ea typeface="Yu Gothic Pr6N B" panose="020B0400000000000000"/>
              </a:rPr>
              <a:t>🎙</a:t>
            </a:r>
            <a:r>
              <a:rPr lang="en-US" altLang="ja-JP" b="1" dirty="0">
                <a:solidFill>
                  <a:srgbClr val="FF0000"/>
                </a:solidFill>
                <a:latin typeface="Meiryo UI" panose="020B0604030504040204" pitchFamily="34" charset="-128"/>
                <a:ea typeface="Yu Gothic Pr6N B" panose="020B0400000000000000"/>
              </a:rPr>
              <a:t>]</a:t>
            </a:r>
            <a:r>
              <a:rPr lang="ja-JP" altLang="en-US" b="1" dirty="0">
                <a:solidFill>
                  <a:schemeClr val="dk1"/>
                </a:solidFill>
                <a:latin typeface="Meiryo UI" panose="020B0604030504040204" pitchFamily="34" charset="-128"/>
                <a:ea typeface="Yu Gothic Pr6N B" panose="020B0400000000000000"/>
              </a:rPr>
              <a:t>をタップ。</a:t>
            </a:r>
          </a:p>
        </p:txBody>
      </p:sp>
      <p:sp>
        <p:nvSpPr>
          <p:cNvPr id="38" name="テキスト ボックス 37">
            <a:extLst>
              <a:ext uri="{FF2B5EF4-FFF2-40B4-BE49-F238E27FC236}">
                <a16:creationId xmlns:a16="http://schemas.microsoft.com/office/drawing/2014/main" id="{E9162D02-730A-D5AB-9120-1B415E2C2235}"/>
              </a:ext>
            </a:extLst>
          </p:cNvPr>
          <p:cNvSpPr txBox="1"/>
          <p:nvPr/>
        </p:nvSpPr>
        <p:spPr>
          <a:xfrm>
            <a:off x="9290354" y="5272288"/>
            <a:ext cx="2246801" cy="646331"/>
          </a:xfrm>
          <a:prstGeom prst="rect">
            <a:avLst/>
          </a:prstGeom>
          <a:noFill/>
        </p:spPr>
        <p:txBody>
          <a:bodyPr wrap="square" rtlCol="0">
            <a:spAutoFit/>
          </a:bodyPr>
          <a:lstStyle/>
          <a:p>
            <a:pPr algn="ctr">
              <a:buSzPts val="2400"/>
            </a:pPr>
            <a:r>
              <a:rPr lang="ja-JP" altLang="en-US" b="1" dirty="0">
                <a:solidFill>
                  <a:srgbClr val="FF0000"/>
                </a:solidFill>
                <a:latin typeface="Meiryo UI" panose="020B0604030504040204" pitchFamily="34" charset="-128"/>
                <a:ea typeface="Yu Gothic Pr6N B" panose="020B0400000000000000"/>
              </a:rPr>
              <a:t>「今日の天気」</a:t>
            </a:r>
            <a:endParaRPr lang="en-US" altLang="ja-JP" b="1" dirty="0">
              <a:solidFill>
                <a:srgbClr val="FF0000"/>
              </a:solidFill>
              <a:latin typeface="Meiryo UI" panose="020B0604030504040204" pitchFamily="34" charset="-128"/>
              <a:ea typeface="Yu Gothic Pr6N B" panose="020B0400000000000000"/>
            </a:endParaRPr>
          </a:p>
          <a:p>
            <a:pPr algn="ctr">
              <a:buSzPts val="2400"/>
            </a:pPr>
            <a:r>
              <a:rPr lang="ja-JP" altLang="en-US" b="1" dirty="0">
                <a:solidFill>
                  <a:schemeClr val="dk1"/>
                </a:solidFill>
                <a:latin typeface="Meiryo UI" panose="020B0604030504040204" pitchFamily="34" charset="-128"/>
                <a:ea typeface="Yu Gothic Pr6N B" panose="020B0400000000000000"/>
              </a:rPr>
              <a:t>などと話しかけます。</a:t>
            </a:r>
          </a:p>
        </p:txBody>
      </p:sp>
      <p:sp>
        <p:nvSpPr>
          <p:cNvPr id="8" name="テキスト ボックス 7">
            <a:extLst>
              <a:ext uri="{FF2B5EF4-FFF2-40B4-BE49-F238E27FC236}">
                <a16:creationId xmlns:a16="http://schemas.microsoft.com/office/drawing/2014/main" id="{35427B82-67B1-81BE-E69B-FF03D4E3224F}"/>
              </a:ext>
            </a:extLst>
          </p:cNvPr>
          <p:cNvSpPr txBox="1"/>
          <p:nvPr/>
        </p:nvSpPr>
        <p:spPr>
          <a:xfrm>
            <a:off x="2364417" y="157538"/>
            <a:ext cx="9172739"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　（</a:t>
            </a:r>
            <a:r>
              <a:rPr lang="en-US" altLang="ja-JP" sz="3600" b="1" dirty="0">
                <a:solidFill>
                  <a:srgbClr val="0070C0"/>
                </a:solidFill>
                <a:ea typeface="Yu Gothic Pr6N B" panose="020B0400000000000000"/>
              </a:rPr>
              <a:t>Android</a:t>
            </a:r>
            <a:r>
              <a:rPr lang="ja-JP" altLang="en-US" sz="3600" b="1" dirty="0">
                <a:solidFill>
                  <a:srgbClr val="0070C0"/>
                </a:solidFill>
                <a:ea typeface="Yu Gothic Pr6N B" panose="020B0400000000000000"/>
              </a:rPr>
              <a:t>）</a:t>
            </a:r>
            <a:endParaRPr kumimoji="1" lang="ja-JP" altLang="en-US" sz="3600" b="1" dirty="0">
              <a:solidFill>
                <a:srgbClr val="0070C0"/>
              </a:solidFill>
              <a:ea typeface="Yu Gothic Pr6N B" panose="020B0400000000000000"/>
            </a:endParaRPr>
          </a:p>
        </p:txBody>
      </p:sp>
      <p:pic>
        <p:nvPicPr>
          <p:cNvPr id="13" name="Google Shape;262;p15">
            <a:extLst>
              <a:ext uri="{FF2B5EF4-FFF2-40B4-BE49-F238E27FC236}">
                <a16:creationId xmlns:a16="http://schemas.microsoft.com/office/drawing/2014/main" id="{FD5B0F05-7AE9-83CE-D80B-73B37DAE8D89}"/>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29080" y="1766869"/>
            <a:ext cx="1397000" cy="2938104"/>
          </a:xfrm>
          <a:prstGeom prst="rect">
            <a:avLst/>
          </a:prstGeom>
          <a:noFill/>
          <a:ln w="9525" cap="flat" cmpd="sng">
            <a:solidFill>
              <a:srgbClr val="434343"/>
            </a:solidFill>
            <a:prstDash val="solid"/>
            <a:round/>
            <a:headEnd type="none" w="sm" len="sm"/>
            <a:tailEnd type="none" w="sm" len="sm"/>
          </a:ln>
        </p:spPr>
      </p:pic>
      <p:sp>
        <p:nvSpPr>
          <p:cNvPr id="22" name="角丸四角形 116">
            <a:extLst>
              <a:ext uri="{FF2B5EF4-FFF2-40B4-BE49-F238E27FC236}">
                <a16:creationId xmlns:a16="http://schemas.microsoft.com/office/drawing/2014/main" id="{8ECAA825-1215-96BB-931A-C0E96727A954}"/>
              </a:ext>
            </a:extLst>
          </p:cNvPr>
          <p:cNvSpPr/>
          <p:nvPr/>
        </p:nvSpPr>
        <p:spPr>
          <a:xfrm>
            <a:off x="1592753" y="4319165"/>
            <a:ext cx="1333327" cy="2762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23E1F609-829B-FEB1-1634-D93F922D3D1A}"/>
              </a:ext>
            </a:extLst>
          </p:cNvPr>
          <p:cNvSpPr txBox="1"/>
          <p:nvPr/>
        </p:nvSpPr>
        <p:spPr>
          <a:xfrm>
            <a:off x="1814168" y="816919"/>
            <a:ext cx="4211108" cy="523220"/>
          </a:xfrm>
          <a:prstGeom prst="rect">
            <a:avLst/>
          </a:prstGeom>
          <a:noFill/>
        </p:spPr>
        <p:txBody>
          <a:bodyPr wrap="square" rtlCol="0">
            <a:spAutoFit/>
          </a:bodyPr>
          <a:lstStyle/>
          <a:p>
            <a:pPr algn="ctr"/>
            <a:r>
              <a:rPr lang="ja-JP" altLang="en-US" sz="2800" b="1" dirty="0">
                <a:ea typeface="Yu Gothic Pr6N B" panose="020B0400000000000000"/>
              </a:rPr>
              <a:t>７．インターネット検索</a:t>
            </a:r>
            <a:endParaRPr kumimoji="1" lang="ja-JP" altLang="en-US" sz="2800" b="1" dirty="0">
              <a:ea typeface="Yu Gothic Pr6N B" panose="020B0400000000000000"/>
            </a:endParaRPr>
          </a:p>
        </p:txBody>
      </p:sp>
      <p:sp>
        <p:nvSpPr>
          <p:cNvPr id="65" name="テキスト ボックス 64">
            <a:extLst>
              <a:ext uri="{FF2B5EF4-FFF2-40B4-BE49-F238E27FC236}">
                <a16:creationId xmlns:a16="http://schemas.microsoft.com/office/drawing/2014/main" id="{3E418A8E-138C-3383-F7CF-7B8152BD7591}"/>
              </a:ext>
            </a:extLst>
          </p:cNvPr>
          <p:cNvSpPr txBox="1"/>
          <p:nvPr/>
        </p:nvSpPr>
        <p:spPr>
          <a:xfrm>
            <a:off x="6246735" y="810740"/>
            <a:ext cx="5747762" cy="523220"/>
          </a:xfrm>
          <a:prstGeom prst="rect">
            <a:avLst/>
          </a:prstGeom>
          <a:noFill/>
        </p:spPr>
        <p:txBody>
          <a:bodyPr wrap="square" rtlCol="0">
            <a:spAutoFit/>
          </a:bodyPr>
          <a:lstStyle/>
          <a:p>
            <a:pPr algn="ctr"/>
            <a:r>
              <a:rPr lang="ja-JP" altLang="en-US" sz="2800" b="1" dirty="0">
                <a:ea typeface="Yu Gothic Pr6N B" panose="020B0400000000000000"/>
              </a:rPr>
              <a:t>８．音声検索方法</a:t>
            </a:r>
            <a:endParaRPr kumimoji="1" lang="ja-JP" altLang="en-US" sz="2800" b="1" dirty="0">
              <a:ea typeface="Yu Gothic Pr6N B" panose="020B0400000000000000"/>
            </a:endParaRPr>
          </a:p>
        </p:txBody>
      </p:sp>
      <p:pic>
        <p:nvPicPr>
          <p:cNvPr id="66" name="Google Shape;214;p8">
            <a:extLst>
              <a:ext uri="{FF2B5EF4-FFF2-40B4-BE49-F238E27FC236}">
                <a16:creationId xmlns:a16="http://schemas.microsoft.com/office/drawing/2014/main" id="{787BDBD1-B047-820A-809A-EF7F836489F3}"/>
              </a:ext>
            </a:extLst>
          </p:cNvPr>
          <p:cNvPicPr preferRelativeResize="0"/>
          <p:nvPr/>
        </p:nvPicPr>
        <p:blipFill rotWithShape="1">
          <a:blip r:embed="rId2">
            <a:alphaModFix/>
          </a:blip>
          <a:srcRect/>
          <a:stretch/>
        </p:blipFill>
        <p:spPr>
          <a:xfrm>
            <a:off x="5921657" y="1468755"/>
            <a:ext cx="3467232" cy="3499104"/>
          </a:xfrm>
          <a:prstGeom prst="rect">
            <a:avLst/>
          </a:prstGeom>
          <a:noFill/>
          <a:ln>
            <a:noFill/>
          </a:ln>
        </p:spPr>
      </p:pic>
      <p:pic>
        <p:nvPicPr>
          <p:cNvPr id="68" name="Google Shape;262;p15">
            <a:extLst>
              <a:ext uri="{FF2B5EF4-FFF2-40B4-BE49-F238E27FC236}">
                <a16:creationId xmlns:a16="http://schemas.microsoft.com/office/drawing/2014/main" id="{184D4C88-C397-E5D1-F06B-F4A94FCC86B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958007" y="1766869"/>
            <a:ext cx="1397000" cy="2938104"/>
          </a:xfrm>
          <a:prstGeom prst="rect">
            <a:avLst/>
          </a:prstGeom>
          <a:noFill/>
          <a:ln w="9525" cap="flat" cmpd="sng">
            <a:solidFill>
              <a:srgbClr val="434343"/>
            </a:solidFill>
            <a:prstDash val="solid"/>
            <a:round/>
            <a:headEnd type="none" w="sm" len="sm"/>
            <a:tailEnd type="none" w="sm" len="sm"/>
          </a:ln>
        </p:spPr>
      </p:pic>
      <p:grpSp>
        <p:nvGrpSpPr>
          <p:cNvPr id="9" name="グループ化 8">
            <a:extLst>
              <a:ext uri="{FF2B5EF4-FFF2-40B4-BE49-F238E27FC236}">
                <a16:creationId xmlns:a16="http://schemas.microsoft.com/office/drawing/2014/main" id="{D5BC4514-CDEC-2AC1-F4D7-EF0425C32D03}"/>
              </a:ext>
            </a:extLst>
          </p:cNvPr>
          <p:cNvGrpSpPr/>
          <p:nvPr/>
        </p:nvGrpSpPr>
        <p:grpSpPr>
          <a:xfrm>
            <a:off x="2179390" y="4583440"/>
            <a:ext cx="796351" cy="352633"/>
            <a:chOff x="1164680" y="3290187"/>
            <a:chExt cx="796351" cy="352633"/>
          </a:xfrm>
        </p:grpSpPr>
        <p:sp>
          <p:nvSpPr>
            <p:cNvPr id="10" name="円形吹き出し 118">
              <a:extLst>
                <a:ext uri="{FF2B5EF4-FFF2-40B4-BE49-F238E27FC236}">
                  <a16:creationId xmlns:a16="http://schemas.microsoft.com/office/drawing/2014/main" id="{60C68E0B-6ACE-B261-3A4E-93049CBD186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08E8785-D9A0-9A3F-48BC-586A4FCDBDA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4" name="Google Shape;507;p28">
            <a:extLst>
              <a:ext uri="{FF2B5EF4-FFF2-40B4-BE49-F238E27FC236}">
                <a16:creationId xmlns:a16="http://schemas.microsoft.com/office/drawing/2014/main" id="{42C4D3E6-73B0-7F50-A337-CA714C536F1E}"/>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190439" y="1726653"/>
            <a:ext cx="1501975" cy="2938167"/>
          </a:xfrm>
          <a:prstGeom prst="rect">
            <a:avLst/>
          </a:prstGeom>
          <a:noFill/>
          <a:ln>
            <a:noFill/>
          </a:ln>
        </p:spPr>
      </p:pic>
      <p:sp>
        <p:nvSpPr>
          <p:cNvPr id="15" name="角丸四角形 116">
            <a:extLst>
              <a:ext uri="{FF2B5EF4-FFF2-40B4-BE49-F238E27FC236}">
                <a16:creationId xmlns:a16="http://schemas.microsoft.com/office/drawing/2014/main" id="{5E22E0B3-3F65-AD6F-479D-6B530452A2D3}"/>
              </a:ext>
            </a:extLst>
          </p:cNvPr>
          <p:cNvSpPr/>
          <p:nvPr/>
        </p:nvSpPr>
        <p:spPr>
          <a:xfrm>
            <a:off x="4219877" y="1827425"/>
            <a:ext cx="1333327" cy="19949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3959E3B8-1F37-C1FF-5AD8-67F566E08A42}"/>
              </a:ext>
            </a:extLst>
          </p:cNvPr>
          <p:cNvGrpSpPr/>
          <p:nvPr/>
        </p:nvGrpSpPr>
        <p:grpSpPr>
          <a:xfrm>
            <a:off x="4716038" y="2064564"/>
            <a:ext cx="1333327" cy="548748"/>
            <a:chOff x="1164680" y="3290187"/>
            <a:chExt cx="796351" cy="499496"/>
          </a:xfrm>
        </p:grpSpPr>
        <p:sp>
          <p:nvSpPr>
            <p:cNvPr id="18" name="円形吹き出し 118">
              <a:extLst>
                <a:ext uri="{FF2B5EF4-FFF2-40B4-BE49-F238E27FC236}">
                  <a16:creationId xmlns:a16="http://schemas.microsoft.com/office/drawing/2014/main" id="{E23462A2-1DE3-2460-13CA-18AEEB5ECEDB}"/>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CAEAF91-FCEA-D16E-CF3F-AD59E6071A02}"/>
                </a:ext>
              </a:extLst>
            </p:cNvPr>
            <p:cNvSpPr txBox="1"/>
            <p:nvPr/>
          </p:nvSpPr>
          <p:spPr>
            <a:xfrm>
              <a:off x="1164680" y="3358796"/>
              <a:ext cx="796351" cy="430887"/>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r>
                <a:rPr lang="en-US" altLang="ja-JP" sz="1100" b="1" dirty="0">
                  <a:solidFill>
                    <a:srgbClr val="FF6000"/>
                  </a:solidFill>
                  <a:latin typeface="Meiryo" panose="020B0604030504040204" pitchFamily="34" charset="-128"/>
                  <a:ea typeface="Meiryo" panose="020B0604030504040204" pitchFamily="34" charset="-128"/>
                </a:rPr>
                <a:t>+</a:t>
              </a: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69" name="角丸四角形 116">
            <a:extLst>
              <a:ext uri="{FF2B5EF4-FFF2-40B4-BE49-F238E27FC236}">
                <a16:creationId xmlns:a16="http://schemas.microsoft.com/office/drawing/2014/main" id="{A108D2D1-F546-D7BF-74BE-04CF31E5E179}"/>
              </a:ext>
            </a:extLst>
          </p:cNvPr>
          <p:cNvSpPr/>
          <p:nvPr/>
        </p:nvSpPr>
        <p:spPr>
          <a:xfrm>
            <a:off x="5367779" y="4244688"/>
            <a:ext cx="338473" cy="2762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14087B20-114E-DAF2-9C1F-DDEDA5521047}"/>
              </a:ext>
            </a:extLst>
          </p:cNvPr>
          <p:cNvGrpSpPr/>
          <p:nvPr/>
        </p:nvGrpSpPr>
        <p:grpSpPr>
          <a:xfrm>
            <a:off x="5378918" y="4516629"/>
            <a:ext cx="796351" cy="352633"/>
            <a:chOff x="1164680" y="3290187"/>
            <a:chExt cx="796351" cy="352633"/>
          </a:xfrm>
        </p:grpSpPr>
        <p:sp>
          <p:nvSpPr>
            <p:cNvPr id="46" name="円形吹き出し 118">
              <a:extLst>
                <a:ext uri="{FF2B5EF4-FFF2-40B4-BE49-F238E27FC236}">
                  <a16:creationId xmlns:a16="http://schemas.microsoft.com/office/drawing/2014/main" id="{E410048D-5E80-D1D0-D37B-34A95F880368}"/>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3D3C56F-0CF9-8678-E631-C482BD4E5F0A}"/>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48" name="角丸四角形 116">
            <a:extLst>
              <a:ext uri="{FF2B5EF4-FFF2-40B4-BE49-F238E27FC236}">
                <a16:creationId xmlns:a16="http://schemas.microsoft.com/office/drawing/2014/main" id="{F909F638-7366-33F8-6189-586E7B7FDE53}"/>
              </a:ext>
            </a:extLst>
          </p:cNvPr>
          <p:cNvSpPr/>
          <p:nvPr/>
        </p:nvSpPr>
        <p:spPr>
          <a:xfrm>
            <a:off x="7905561" y="4314001"/>
            <a:ext cx="169236" cy="2762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5820052-381F-1ABC-E90B-A62417C0A91D}"/>
              </a:ext>
            </a:extLst>
          </p:cNvPr>
          <p:cNvGrpSpPr/>
          <p:nvPr/>
        </p:nvGrpSpPr>
        <p:grpSpPr>
          <a:xfrm>
            <a:off x="7793375" y="4604336"/>
            <a:ext cx="796351" cy="352633"/>
            <a:chOff x="1164680" y="3290187"/>
            <a:chExt cx="796351" cy="352633"/>
          </a:xfrm>
        </p:grpSpPr>
        <p:sp>
          <p:nvSpPr>
            <p:cNvPr id="24" name="円形吹き出し 118">
              <a:extLst>
                <a:ext uri="{FF2B5EF4-FFF2-40B4-BE49-F238E27FC236}">
                  <a16:creationId xmlns:a16="http://schemas.microsoft.com/office/drawing/2014/main" id="{B2F5BAED-2A3E-B054-2F82-A1EDFCF4313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9C4F9C3-C0C4-0EC5-7DB8-2DE0052F279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49" name="Google Shape;531;p29" descr="グラフィカル ユーザー インターフェイス が含まれている画像&#10;&#10;自動的に生成された説明">
            <a:extLst>
              <a:ext uri="{FF2B5EF4-FFF2-40B4-BE49-F238E27FC236}">
                <a16:creationId xmlns:a16="http://schemas.microsoft.com/office/drawing/2014/main" id="{0FA49B54-8AF2-1172-C550-208B6182CC83}"/>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9598287" y="1729353"/>
            <a:ext cx="1576466" cy="2932765"/>
          </a:xfrm>
          <a:prstGeom prst="rect">
            <a:avLst/>
          </a:prstGeom>
          <a:noFill/>
          <a:ln w="9525" cap="flat" cmpd="sng">
            <a:solidFill>
              <a:srgbClr val="0070C0"/>
            </a:solidFill>
            <a:prstDash val="solid"/>
            <a:round/>
            <a:headEnd type="none" w="sm" len="sm"/>
            <a:tailEnd type="none" w="sm" len="sm"/>
          </a:ln>
        </p:spPr>
      </p:pic>
    </p:spTree>
    <p:extLst>
      <p:ext uri="{BB962C8B-B14F-4D97-AF65-F5344CB8AC3E}">
        <p14:creationId xmlns:p14="http://schemas.microsoft.com/office/powerpoint/2010/main" val="420800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3"/>
            <a:ext cx="5084916" cy="508623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3" y="1342663"/>
            <a:ext cx="5084917"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15</a:t>
            </a:fld>
            <a:endParaRPr kumimoji="1" lang="ja-JP" altLang="en-US"/>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70C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17478" y="5272288"/>
            <a:ext cx="1820203" cy="646331"/>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ホーム画面の</a:t>
            </a:r>
            <a:r>
              <a:rPr lang="en-US" altLang="ja-JP" b="1" dirty="0">
                <a:solidFill>
                  <a:schemeClr val="dk1"/>
                </a:solidFill>
                <a:latin typeface="Meiryo UI" panose="020B0604030504040204" pitchFamily="34" charset="-128"/>
                <a:ea typeface="Yu Gothic Pr6N B" panose="020B0400000000000000"/>
              </a:rPr>
              <a:t>[</a:t>
            </a:r>
            <a:r>
              <a:rPr lang="ja-JP" altLang="en-US" b="1" dirty="0">
                <a:solidFill>
                  <a:schemeClr val="dk1"/>
                </a:solidFill>
                <a:latin typeface="Meiryo UI" panose="020B0604030504040204" pitchFamily="34" charset="-128"/>
                <a:ea typeface="Yu Gothic Pr6N B" panose="020B0400000000000000"/>
              </a:rPr>
              <a:t>　　</a:t>
            </a:r>
            <a:r>
              <a:rPr lang="en-US" altLang="ja-JP" b="1" dirty="0">
                <a:solidFill>
                  <a:schemeClr val="dk1"/>
                </a:solidFill>
                <a:latin typeface="Meiryo UI" panose="020B0604030504040204" pitchFamily="34" charset="-128"/>
                <a:ea typeface="Yu Gothic Pr6N B" panose="020B0400000000000000"/>
              </a:rPr>
              <a:t>]</a:t>
            </a:r>
            <a:r>
              <a:rPr lang="ja-JP" altLang="en-US" b="1" dirty="0">
                <a:solidFill>
                  <a:schemeClr val="dk1"/>
                </a:solidFill>
                <a:latin typeface="Meiryo UI" panose="020B0604030504040204" pitchFamily="34" charset="-128"/>
                <a:ea typeface="Yu Gothic Pr6N B" panose="020B0400000000000000"/>
              </a:rPr>
              <a:t>をタップ。</a:t>
            </a:r>
            <a:endParaRPr lang="en-US" altLang="ja-JP" b="1" dirty="0">
              <a:solidFill>
                <a:schemeClr val="dk1"/>
              </a:solidFill>
              <a:latin typeface="Meiryo UI" panose="020B0604030504040204" pitchFamily="34" charset="-128"/>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3685575" y="5277996"/>
            <a:ext cx="2436592" cy="646331"/>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検索文字を入力し</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en-US" altLang="ja-JP" b="1" dirty="0">
                <a:solidFill>
                  <a:srgbClr val="FF0000"/>
                </a:solidFill>
                <a:latin typeface="Meiryo UI" panose="020B0604030504040204" pitchFamily="34" charset="-128"/>
                <a:ea typeface="Yu Gothic Pr6N B" panose="020B0400000000000000"/>
              </a:rPr>
              <a:t>[</a:t>
            </a:r>
            <a:r>
              <a:rPr lang="ja-JP" altLang="en-US" b="1" dirty="0">
                <a:solidFill>
                  <a:srgbClr val="FF0000"/>
                </a:solidFill>
                <a:latin typeface="Meiryo UI" panose="020B0604030504040204" pitchFamily="34" charset="-128"/>
                <a:ea typeface="Yu Gothic Pr6N B" panose="020B0400000000000000"/>
              </a:rPr>
              <a:t>開く</a:t>
            </a:r>
            <a:r>
              <a:rPr lang="en-US" altLang="ja-JP" b="1" dirty="0">
                <a:solidFill>
                  <a:srgbClr val="FF0000"/>
                </a:solidFill>
                <a:latin typeface="Meiryo UI" panose="020B0604030504040204" pitchFamily="34" charset="-128"/>
                <a:ea typeface="Yu Gothic Pr6N B" panose="020B0400000000000000"/>
              </a:rPr>
              <a:t>]</a:t>
            </a:r>
            <a:r>
              <a:rPr lang="ja-JP" altLang="en-US" b="1" dirty="0">
                <a:solidFill>
                  <a:schemeClr val="dk1"/>
                </a:solidFill>
                <a:latin typeface="Meiryo UI" panose="020B0604030504040204" pitchFamily="34" charset="-128"/>
                <a:ea typeface="Yu Gothic Pr6N B" panose="020B0400000000000000"/>
              </a:rPr>
              <a:t>をタップ。</a:t>
            </a: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780289" y="5272288"/>
            <a:ext cx="1901930" cy="646331"/>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ホーム画面の</a:t>
            </a:r>
            <a:r>
              <a:rPr lang="en-US" altLang="ja-JP" b="1" dirty="0">
                <a:solidFill>
                  <a:schemeClr val="dk1"/>
                </a:solidFill>
                <a:latin typeface="Meiryo UI" panose="020B0604030504040204" pitchFamily="34" charset="-128"/>
                <a:ea typeface="Yu Gothic Pr6N B" panose="020B0400000000000000"/>
              </a:rPr>
              <a:t>[</a:t>
            </a:r>
            <a:r>
              <a:rPr lang="ja-JP" altLang="en-US" b="1" dirty="0">
                <a:solidFill>
                  <a:schemeClr val="dk1"/>
                </a:solidFill>
                <a:latin typeface="Meiryo UI" panose="020B0604030504040204" pitchFamily="34" charset="-128"/>
                <a:ea typeface="Yu Gothic Pr6N B" panose="020B0400000000000000"/>
              </a:rPr>
              <a:t>　　</a:t>
            </a:r>
            <a:r>
              <a:rPr lang="en-US" altLang="ja-JP" b="1" dirty="0">
                <a:solidFill>
                  <a:schemeClr val="dk1"/>
                </a:solidFill>
                <a:latin typeface="Meiryo UI" panose="020B0604030504040204" pitchFamily="34" charset="-128"/>
                <a:ea typeface="Yu Gothic Pr6N B" panose="020B0400000000000000"/>
              </a:rPr>
              <a:t>]</a:t>
            </a:r>
            <a:r>
              <a:rPr lang="ja-JP" altLang="en-US" b="1" dirty="0">
                <a:solidFill>
                  <a:schemeClr val="dk1"/>
                </a:solidFill>
                <a:latin typeface="Meiryo UI" panose="020B0604030504040204" pitchFamily="34" charset="-128"/>
                <a:ea typeface="Yu Gothic Pr6N B" panose="020B0400000000000000"/>
              </a:rPr>
              <a:t>をタップ。</a:t>
            </a:r>
          </a:p>
        </p:txBody>
      </p:sp>
      <p:sp>
        <p:nvSpPr>
          <p:cNvPr id="38" name="テキスト ボックス 37">
            <a:extLst>
              <a:ext uri="{FF2B5EF4-FFF2-40B4-BE49-F238E27FC236}">
                <a16:creationId xmlns:a16="http://schemas.microsoft.com/office/drawing/2014/main" id="{E9162D02-730A-D5AB-9120-1B415E2C2235}"/>
              </a:ext>
            </a:extLst>
          </p:cNvPr>
          <p:cNvSpPr txBox="1"/>
          <p:nvPr/>
        </p:nvSpPr>
        <p:spPr>
          <a:xfrm>
            <a:off x="9018502" y="5139496"/>
            <a:ext cx="2638087" cy="923330"/>
          </a:xfrm>
          <a:prstGeom prst="rect">
            <a:avLst/>
          </a:prstGeom>
          <a:noFill/>
        </p:spPr>
        <p:txBody>
          <a:bodyPr wrap="square" rtlCol="0">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①タップをし、</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ja-JP" altLang="en-US" b="1" dirty="0">
                <a:solidFill>
                  <a:schemeClr val="dk1"/>
                </a:solidFill>
                <a:latin typeface="Meiryo UI" panose="020B0604030504040204" pitchFamily="34" charset="-128"/>
                <a:ea typeface="Yu Gothic Pr6N B" panose="020B0400000000000000"/>
              </a:rPr>
              <a:t>②をタップ。</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ja-JP" altLang="en-US" b="1" dirty="0">
                <a:solidFill>
                  <a:srgbClr val="FF0000"/>
                </a:solidFill>
                <a:latin typeface="Meiryo UI" panose="020B0604030504040204" pitchFamily="34" charset="-128"/>
                <a:ea typeface="Yu Gothic Pr6N B" panose="020B0400000000000000"/>
              </a:rPr>
              <a:t>話しかけます。</a:t>
            </a:r>
          </a:p>
        </p:txBody>
      </p:sp>
      <p:sp>
        <p:nvSpPr>
          <p:cNvPr id="8" name="テキスト ボックス 7">
            <a:extLst>
              <a:ext uri="{FF2B5EF4-FFF2-40B4-BE49-F238E27FC236}">
                <a16:creationId xmlns:a16="http://schemas.microsoft.com/office/drawing/2014/main" id="{35427B82-67B1-81BE-E69B-FF03D4E3224F}"/>
              </a:ext>
            </a:extLst>
          </p:cNvPr>
          <p:cNvSpPr txBox="1"/>
          <p:nvPr/>
        </p:nvSpPr>
        <p:spPr>
          <a:xfrm>
            <a:off x="2364417" y="157538"/>
            <a:ext cx="8365469"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　</a:t>
            </a:r>
            <a:r>
              <a:rPr lang="ja-JP" altLang="en-US" sz="3600" b="1" dirty="0">
                <a:solidFill>
                  <a:srgbClr val="FF0000"/>
                </a:solidFill>
                <a:ea typeface="Yu Gothic Pr6N B" panose="020B0400000000000000"/>
              </a:rPr>
              <a:t>（</a:t>
            </a:r>
            <a:r>
              <a:rPr lang="en-US" altLang="ja-JP" sz="3600" b="1" dirty="0">
                <a:solidFill>
                  <a:srgbClr val="FF0000"/>
                </a:solidFill>
                <a:ea typeface="Yu Gothic Pr6N B" panose="020B0400000000000000"/>
              </a:rPr>
              <a:t>iPhone</a:t>
            </a:r>
            <a:r>
              <a:rPr lang="ja-JP" altLang="en-US" sz="3600" b="1" dirty="0">
                <a:solidFill>
                  <a:srgbClr val="FF0000"/>
                </a:solidFill>
                <a:ea typeface="Yu Gothic Pr6N B" panose="020B0400000000000000"/>
              </a:rPr>
              <a:t>）</a:t>
            </a:r>
            <a:endParaRPr kumimoji="1" lang="ja-JP" altLang="en-US" sz="3600" b="1" dirty="0">
              <a:solidFill>
                <a:srgbClr val="FF0000"/>
              </a:solidFill>
              <a:ea typeface="Yu Gothic Pr6N B" panose="020B0400000000000000"/>
            </a:endParaRPr>
          </a:p>
        </p:txBody>
      </p:sp>
      <p:sp>
        <p:nvSpPr>
          <p:cNvPr id="63" name="テキスト ボックス 62">
            <a:extLst>
              <a:ext uri="{FF2B5EF4-FFF2-40B4-BE49-F238E27FC236}">
                <a16:creationId xmlns:a16="http://schemas.microsoft.com/office/drawing/2014/main" id="{23E1F609-829B-FEB1-1634-D93F922D3D1A}"/>
              </a:ext>
            </a:extLst>
          </p:cNvPr>
          <p:cNvSpPr txBox="1"/>
          <p:nvPr/>
        </p:nvSpPr>
        <p:spPr>
          <a:xfrm>
            <a:off x="2035627" y="816919"/>
            <a:ext cx="4211108" cy="523220"/>
          </a:xfrm>
          <a:prstGeom prst="rect">
            <a:avLst/>
          </a:prstGeom>
          <a:noFill/>
        </p:spPr>
        <p:txBody>
          <a:bodyPr wrap="square" rtlCol="0">
            <a:spAutoFit/>
          </a:bodyPr>
          <a:lstStyle/>
          <a:p>
            <a:pPr algn="ctr"/>
            <a:r>
              <a:rPr lang="ja-JP" altLang="en-US" sz="2800" b="1" dirty="0">
                <a:ea typeface="Yu Gothic Pr6N B" panose="020B0400000000000000"/>
              </a:rPr>
              <a:t>７．インターネット検索</a:t>
            </a:r>
            <a:endParaRPr kumimoji="1" lang="ja-JP" altLang="en-US" sz="2800" b="1" dirty="0">
              <a:ea typeface="Yu Gothic Pr6N B" panose="020B0400000000000000"/>
            </a:endParaRPr>
          </a:p>
        </p:txBody>
      </p:sp>
      <p:sp>
        <p:nvSpPr>
          <p:cNvPr id="65" name="テキスト ボックス 64">
            <a:extLst>
              <a:ext uri="{FF2B5EF4-FFF2-40B4-BE49-F238E27FC236}">
                <a16:creationId xmlns:a16="http://schemas.microsoft.com/office/drawing/2014/main" id="{3E418A8E-138C-3383-F7CF-7B8152BD7591}"/>
              </a:ext>
            </a:extLst>
          </p:cNvPr>
          <p:cNvSpPr txBox="1"/>
          <p:nvPr/>
        </p:nvSpPr>
        <p:spPr>
          <a:xfrm>
            <a:off x="6246735" y="810740"/>
            <a:ext cx="5747762" cy="523220"/>
          </a:xfrm>
          <a:prstGeom prst="rect">
            <a:avLst/>
          </a:prstGeom>
          <a:noFill/>
        </p:spPr>
        <p:txBody>
          <a:bodyPr wrap="square" rtlCol="0">
            <a:spAutoFit/>
          </a:bodyPr>
          <a:lstStyle/>
          <a:p>
            <a:pPr algn="ctr"/>
            <a:r>
              <a:rPr lang="ja-JP" altLang="en-US" sz="2800" b="1" dirty="0">
                <a:ea typeface="Yu Gothic Pr6N B" panose="020B0400000000000000"/>
              </a:rPr>
              <a:t>８．音声検索方法</a:t>
            </a:r>
            <a:endParaRPr kumimoji="1" lang="ja-JP" altLang="en-US" sz="2800" b="1" dirty="0">
              <a:ea typeface="Yu Gothic Pr6N B" panose="020B0400000000000000"/>
            </a:endParaRPr>
          </a:p>
        </p:txBody>
      </p:sp>
      <p:pic>
        <p:nvPicPr>
          <p:cNvPr id="17" name="図 16">
            <a:extLst>
              <a:ext uri="{FF2B5EF4-FFF2-40B4-BE49-F238E27FC236}">
                <a16:creationId xmlns:a16="http://schemas.microsoft.com/office/drawing/2014/main" id="{84C416B8-B1A3-8260-4C90-4985F28E17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0048" y="1581999"/>
            <a:ext cx="1618683" cy="3264849"/>
          </a:xfrm>
          <a:prstGeom prst="rect">
            <a:avLst/>
          </a:prstGeom>
        </p:spPr>
      </p:pic>
      <p:sp>
        <p:nvSpPr>
          <p:cNvPr id="22" name="角丸四角形 116">
            <a:extLst>
              <a:ext uri="{FF2B5EF4-FFF2-40B4-BE49-F238E27FC236}">
                <a16:creationId xmlns:a16="http://schemas.microsoft.com/office/drawing/2014/main" id="{8ECAA825-1215-96BB-931A-C0E96727A954}"/>
              </a:ext>
            </a:extLst>
          </p:cNvPr>
          <p:cNvSpPr/>
          <p:nvPr/>
        </p:nvSpPr>
        <p:spPr>
          <a:xfrm>
            <a:off x="1841482" y="4399382"/>
            <a:ext cx="324070" cy="2762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5BC4514-CDEC-2AC1-F4D7-EF0425C32D03}"/>
              </a:ext>
            </a:extLst>
          </p:cNvPr>
          <p:cNvGrpSpPr/>
          <p:nvPr/>
        </p:nvGrpSpPr>
        <p:grpSpPr>
          <a:xfrm rot="10800000">
            <a:off x="1356210" y="3981205"/>
            <a:ext cx="796351" cy="352633"/>
            <a:chOff x="1164680" y="3290187"/>
            <a:chExt cx="796351" cy="352633"/>
          </a:xfrm>
        </p:grpSpPr>
        <p:sp>
          <p:nvSpPr>
            <p:cNvPr id="10" name="円形吹き出し 118">
              <a:extLst>
                <a:ext uri="{FF2B5EF4-FFF2-40B4-BE49-F238E27FC236}">
                  <a16:creationId xmlns:a16="http://schemas.microsoft.com/office/drawing/2014/main" id="{60C68E0B-6ACE-B261-3A4E-93049CBD186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08E8785-D9A0-9A3F-48BC-586A4FCDBDA4}"/>
                </a:ext>
              </a:extLst>
            </p:cNvPr>
            <p:cNvSpPr txBox="1"/>
            <p:nvPr/>
          </p:nvSpPr>
          <p:spPr>
            <a:xfrm rot="10800000">
              <a:off x="1164680" y="3308692"/>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25" name="図 24">
            <a:extLst>
              <a:ext uri="{FF2B5EF4-FFF2-40B4-BE49-F238E27FC236}">
                <a16:creationId xmlns:a16="http://schemas.microsoft.com/office/drawing/2014/main" id="{2E9CD6DA-2BDF-D0CB-EC7B-832D6D03C2C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7059" b="88235" l="9091" r="87500">
                        <a14:foregroundMark x1="25000" y1="21176" x2="67045" y2="16471"/>
                        <a14:foregroundMark x1="64773" y1="9412" x2="34091" y2="11765"/>
                        <a14:foregroundMark x1="9091" y1="40000" x2="12500" y2="56471"/>
                        <a14:foregroundMark x1="85227" y1="34118" x2="88636" y2="58824"/>
                        <a14:foregroundMark x1="65909" y1="82353" x2="38636" y2="82353"/>
                        <a14:foregroundMark x1="59091" y1="8235" x2="32955" y2="7059"/>
                      </a14:backgroundRemoval>
                    </a14:imgEffect>
                  </a14:imgLayer>
                </a14:imgProps>
              </a:ext>
              <a:ext uri="{28A0092B-C50C-407E-A947-70E740481C1C}">
                <a14:useLocalDpi xmlns:a14="http://schemas.microsoft.com/office/drawing/2010/main"/>
              </a:ext>
            </a:extLst>
          </a:blip>
          <a:srcRect/>
          <a:stretch/>
        </p:blipFill>
        <p:spPr>
          <a:xfrm>
            <a:off x="1491325" y="5595185"/>
            <a:ext cx="336822" cy="323434"/>
          </a:xfrm>
          <a:prstGeom prst="rect">
            <a:avLst/>
          </a:prstGeom>
        </p:spPr>
      </p:pic>
      <p:pic>
        <p:nvPicPr>
          <p:cNvPr id="27" name="図 26">
            <a:extLst>
              <a:ext uri="{FF2B5EF4-FFF2-40B4-BE49-F238E27FC236}">
                <a16:creationId xmlns:a16="http://schemas.microsoft.com/office/drawing/2014/main" id="{CCAA4E8F-0D6F-A83C-431A-FAAB660BED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50569" y="1666298"/>
            <a:ext cx="1501975" cy="3049745"/>
          </a:xfrm>
          <a:prstGeom prst="rect">
            <a:avLst/>
          </a:prstGeom>
          <a:ln>
            <a:solidFill>
              <a:srgbClr val="0070C0"/>
            </a:solidFill>
          </a:ln>
        </p:spPr>
      </p:pic>
      <p:sp>
        <p:nvSpPr>
          <p:cNvPr id="15" name="角丸四角形 116">
            <a:extLst>
              <a:ext uri="{FF2B5EF4-FFF2-40B4-BE49-F238E27FC236}">
                <a16:creationId xmlns:a16="http://schemas.microsoft.com/office/drawing/2014/main" id="{5E22E0B3-3F65-AD6F-479D-6B530452A2D3}"/>
              </a:ext>
            </a:extLst>
          </p:cNvPr>
          <p:cNvSpPr/>
          <p:nvPr/>
        </p:nvSpPr>
        <p:spPr>
          <a:xfrm>
            <a:off x="4169495" y="3303839"/>
            <a:ext cx="1414254" cy="1951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3959E3B8-1F37-C1FF-5AD8-67F566E08A42}"/>
              </a:ext>
            </a:extLst>
          </p:cNvPr>
          <p:cNvGrpSpPr/>
          <p:nvPr/>
        </p:nvGrpSpPr>
        <p:grpSpPr>
          <a:xfrm rot="10800000">
            <a:off x="3831587" y="2856903"/>
            <a:ext cx="1333327" cy="544906"/>
            <a:chOff x="1164679" y="3146821"/>
            <a:chExt cx="796351" cy="495999"/>
          </a:xfrm>
        </p:grpSpPr>
        <p:sp>
          <p:nvSpPr>
            <p:cNvPr id="18" name="円形吹き出し 118">
              <a:extLst>
                <a:ext uri="{FF2B5EF4-FFF2-40B4-BE49-F238E27FC236}">
                  <a16:creationId xmlns:a16="http://schemas.microsoft.com/office/drawing/2014/main" id="{E23462A2-1DE3-2460-13CA-18AEEB5ECEDB}"/>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0CAEAF91-FCEA-D16E-CF3F-AD59E6071A02}"/>
                </a:ext>
              </a:extLst>
            </p:cNvPr>
            <p:cNvSpPr txBox="1"/>
            <p:nvPr/>
          </p:nvSpPr>
          <p:spPr>
            <a:xfrm rot="10800000">
              <a:off x="1164679" y="3146821"/>
              <a:ext cx="796351" cy="430887"/>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r>
                <a:rPr lang="en-US" altLang="ja-JP" sz="1100" b="1" dirty="0">
                  <a:solidFill>
                    <a:srgbClr val="FF6000"/>
                  </a:solidFill>
                  <a:latin typeface="Meiryo" panose="020B0604030504040204" pitchFamily="34" charset="-128"/>
                  <a:ea typeface="Meiryo" panose="020B0604030504040204" pitchFamily="34" charset="-128"/>
                </a:rPr>
                <a:t>+</a:t>
              </a: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69" name="角丸四角形 116">
            <a:extLst>
              <a:ext uri="{FF2B5EF4-FFF2-40B4-BE49-F238E27FC236}">
                <a16:creationId xmlns:a16="http://schemas.microsoft.com/office/drawing/2014/main" id="{A108D2D1-F546-D7BF-74BE-04CF31E5E179}"/>
              </a:ext>
            </a:extLst>
          </p:cNvPr>
          <p:cNvSpPr/>
          <p:nvPr/>
        </p:nvSpPr>
        <p:spPr>
          <a:xfrm>
            <a:off x="5378918" y="4033191"/>
            <a:ext cx="279298" cy="38484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14087B20-114E-DAF2-9C1F-DDEDA5521047}"/>
              </a:ext>
            </a:extLst>
          </p:cNvPr>
          <p:cNvGrpSpPr/>
          <p:nvPr/>
        </p:nvGrpSpPr>
        <p:grpSpPr>
          <a:xfrm>
            <a:off x="5350609" y="4459352"/>
            <a:ext cx="796351" cy="352633"/>
            <a:chOff x="1164680" y="3290187"/>
            <a:chExt cx="796351" cy="352633"/>
          </a:xfrm>
        </p:grpSpPr>
        <p:sp>
          <p:nvSpPr>
            <p:cNvPr id="46" name="円形吹き出し 118">
              <a:extLst>
                <a:ext uri="{FF2B5EF4-FFF2-40B4-BE49-F238E27FC236}">
                  <a16:creationId xmlns:a16="http://schemas.microsoft.com/office/drawing/2014/main" id="{E410048D-5E80-D1D0-D37B-34A95F880368}"/>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3D3C56F-0CF9-8678-E631-C482BD4E5F0A}"/>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29" name="図 28">
            <a:extLst>
              <a:ext uri="{FF2B5EF4-FFF2-40B4-BE49-F238E27FC236}">
                <a16:creationId xmlns:a16="http://schemas.microsoft.com/office/drawing/2014/main" id="{905129F8-EB05-C823-2C6F-92E782F615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912" y="1581999"/>
            <a:ext cx="1618683" cy="3264849"/>
          </a:xfrm>
          <a:prstGeom prst="rect">
            <a:avLst/>
          </a:prstGeom>
        </p:spPr>
      </p:pic>
      <p:sp>
        <p:nvSpPr>
          <p:cNvPr id="48" name="角丸四角形 116">
            <a:extLst>
              <a:ext uri="{FF2B5EF4-FFF2-40B4-BE49-F238E27FC236}">
                <a16:creationId xmlns:a16="http://schemas.microsoft.com/office/drawing/2014/main" id="{F909F638-7366-33F8-6189-586E7B7FDE53}"/>
              </a:ext>
            </a:extLst>
          </p:cNvPr>
          <p:cNvSpPr/>
          <p:nvPr/>
        </p:nvSpPr>
        <p:spPr>
          <a:xfrm>
            <a:off x="7408920" y="4418032"/>
            <a:ext cx="298166" cy="24408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5820052-381F-1ABC-E90B-A62417C0A91D}"/>
              </a:ext>
            </a:extLst>
          </p:cNvPr>
          <p:cNvGrpSpPr/>
          <p:nvPr/>
        </p:nvGrpSpPr>
        <p:grpSpPr>
          <a:xfrm>
            <a:off x="7395211" y="4675624"/>
            <a:ext cx="796351" cy="352633"/>
            <a:chOff x="1164680" y="3290187"/>
            <a:chExt cx="796351" cy="352633"/>
          </a:xfrm>
        </p:grpSpPr>
        <p:sp>
          <p:nvSpPr>
            <p:cNvPr id="24" name="円形吹き出し 118">
              <a:extLst>
                <a:ext uri="{FF2B5EF4-FFF2-40B4-BE49-F238E27FC236}">
                  <a16:creationId xmlns:a16="http://schemas.microsoft.com/office/drawing/2014/main" id="{B2F5BAED-2A3E-B054-2F82-A1EDFCF4313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9C4F9C3-C0C4-0EC5-7DB8-2DE0052F279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30" name="図 29">
            <a:extLst>
              <a:ext uri="{FF2B5EF4-FFF2-40B4-BE49-F238E27FC236}">
                <a16:creationId xmlns:a16="http://schemas.microsoft.com/office/drawing/2014/main" id="{6D2D280A-54C6-88F8-EA8D-E06C80252DF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7059" b="88235" l="9091" r="87500">
                        <a14:foregroundMark x1="25000" y1="21176" x2="67045" y2="16471"/>
                        <a14:foregroundMark x1="64773" y1="9412" x2="34091" y2="11765"/>
                        <a14:foregroundMark x1="9091" y1="40000" x2="12500" y2="56471"/>
                        <a14:foregroundMark x1="85227" y1="34118" x2="88636" y2="58824"/>
                        <a14:foregroundMark x1="65909" y1="82353" x2="38636" y2="82353"/>
                        <a14:foregroundMark x1="59091" y1="8235" x2="32955" y2="7059"/>
                      </a14:backgroundRemoval>
                    </a14:imgEffect>
                  </a14:imgLayer>
                </a14:imgProps>
              </a:ext>
              <a:ext uri="{28A0092B-C50C-407E-A947-70E740481C1C}">
                <a14:useLocalDpi xmlns:a14="http://schemas.microsoft.com/office/drawing/2010/main"/>
              </a:ext>
            </a:extLst>
          </a:blip>
          <a:srcRect/>
          <a:stretch/>
        </p:blipFill>
        <p:spPr>
          <a:xfrm>
            <a:off x="6987269" y="5595185"/>
            <a:ext cx="336822" cy="323434"/>
          </a:xfrm>
          <a:prstGeom prst="rect">
            <a:avLst/>
          </a:prstGeom>
        </p:spPr>
      </p:pic>
      <p:pic>
        <p:nvPicPr>
          <p:cNvPr id="32" name="図 31">
            <a:extLst>
              <a:ext uri="{FF2B5EF4-FFF2-40B4-BE49-F238E27FC236}">
                <a16:creationId xmlns:a16="http://schemas.microsoft.com/office/drawing/2014/main" id="{29163F91-A3F7-777A-3234-A6B5BC7CAB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19630" y="1739827"/>
            <a:ext cx="1501976" cy="3049744"/>
          </a:xfrm>
          <a:prstGeom prst="rect">
            <a:avLst/>
          </a:prstGeom>
          <a:ln>
            <a:solidFill>
              <a:srgbClr val="0070C0"/>
            </a:solidFill>
          </a:ln>
        </p:spPr>
      </p:pic>
      <p:sp>
        <p:nvSpPr>
          <p:cNvPr id="34" name="角丸四角形 116">
            <a:extLst>
              <a:ext uri="{FF2B5EF4-FFF2-40B4-BE49-F238E27FC236}">
                <a16:creationId xmlns:a16="http://schemas.microsoft.com/office/drawing/2014/main" id="{DB4CD6E6-765C-FBC2-6E7C-FADB60E4A30D}"/>
              </a:ext>
            </a:extLst>
          </p:cNvPr>
          <p:cNvSpPr/>
          <p:nvPr/>
        </p:nvSpPr>
        <p:spPr>
          <a:xfrm>
            <a:off x="10814086" y="3376938"/>
            <a:ext cx="298166" cy="244086"/>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116">
            <a:extLst>
              <a:ext uri="{FF2B5EF4-FFF2-40B4-BE49-F238E27FC236}">
                <a16:creationId xmlns:a16="http://schemas.microsoft.com/office/drawing/2014/main" id="{0A4BDC9C-B088-2CF4-ACC6-C73DC505BA8F}"/>
              </a:ext>
            </a:extLst>
          </p:cNvPr>
          <p:cNvSpPr/>
          <p:nvPr/>
        </p:nvSpPr>
        <p:spPr>
          <a:xfrm>
            <a:off x="9610275" y="3279367"/>
            <a:ext cx="158437" cy="21961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6A02B0A9-F07A-7986-3635-BD69952EA0C9}"/>
              </a:ext>
            </a:extLst>
          </p:cNvPr>
          <p:cNvGrpSpPr/>
          <p:nvPr/>
        </p:nvGrpSpPr>
        <p:grpSpPr>
          <a:xfrm rot="10800000">
            <a:off x="8930982" y="2773616"/>
            <a:ext cx="1041013" cy="440807"/>
            <a:chOff x="1164680" y="3262525"/>
            <a:chExt cx="796351" cy="380295"/>
          </a:xfrm>
        </p:grpSpPr>
        <p:sp>
          <p:nvSpPr>
            <p:cNvPr id="39" name="円形吹き出し 118">
              <a:extLst>
                <a:ext uri="{FF2B5EF4-FFF2-40B4-BE49-F238E27FC236}">
                  <a16:creationId xmlns:a16="http://schemas.microsoft.com/office/drawing/2014/main" id="{FB2E5D19-1194-AECD-F40E-000D37AD4A5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02B7BDBD-C05C-F874-D3CE-26DA65F4088A}"/>
                </a:ext>
              </a:extLst>
            </p:cNvPr>
            <p:cNvSpPr txBox="1"/>
            <p:nvPr/>
          </p:nvSpPr>
          <p:spPr>
            <a:xfrm rot="10800000">
              <a:off x="1164680" y="3262525"/>
              <a:ext cx="796351" cy="307777"/>
            </a:xfrm>
            <a:prstGeom prst="rect">
              <a:avLst/>
            </a:prstGeom>
            <a:noFill/>
          </p:spPr>
          <p:txBody>
            <a:bodyPr wrap="square">
              <a:spAutoFit/>
            </a:bodyPr>
            <a:lstStyle/>
            <a:p>
              <a:pPr algn="ctr"/>
              <a:r>
                <a:rPr lang="ja-JP" altLang="en-US" sz="1400" b="1" dirty="0">
                  <a:solidFill>
                    <a:srgbClr val="FF6000"/>
                  </a:solidFill>
                  <a:latin typeface="Meiryo" panose="020B0604030504040204" pitchFamily="34" charset="-128"/>
                  <a:ea typeface="Meiryo" panose="020B0604030504040204" pitchFamily="34" charset="-128"/>
                </a:rPr>
                <a:t>②</a:t>
              </a: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41" name="グループ化 40">
            <a:extLst>
              <a:ext uri="{FF2B5EF4-FFF2-40B4-BE49-F238E27FC236}">
                <a16:creationId xmlns:a16="http://schemas.microsoft.com/office/drawing/2014/main" id="{2286A441-4A9D-1DCC-8D13-3EA7F2469FB2}"/>
              </a:ext>
            </a:extLst>
          </p:cNvPr>
          <p:cNvGrpSpPr/>
          <p:nvPr/>
        </p:nvGrpSpPr>
        <p:grpSpPr>
          <a:xfrm>
            <a:off x="10813640" y="3677930"/>
            <a:ext cx="996614" cy="375793"/>
            <a:chOff x="1164680" y="3290187"/>
            <a:chExt cx="796351" cy="352633"/>
          </a:xfrm>
        </p:grpSpPr>
        <p:sp>
          <p:nvSpPr>
            <p:cNvPr id="43" name="円形吹き出し 118">
              <a:extLst>
                <a:ext uri="{FF2B5EF4-FFF2-40B4-BE49-F238E27FC236}">
                  <a16:creationId xmlns:a16="http://schemas.microsoft.com/office/drawing/2014/main" id="{49E2E6DC-FBEA-88DC-FDBF-954395631FE2}"/>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F10698E5-7381-336A-0599-E87A28A835A7}"/>
                </a:ext>
              </a:extLst>
            </p:cNvPr>
            <p:cNvSpPr txBox="1"/>
            <p:nvPr/>
          </p:nvSpPr>
          <p:spPr>
            <a:xfrm>
              <a:off x="1164680" y="3322098"/>
              <a:ext cx="796351" cy="288809"/>
            </a:xfrm>
            <a:prstGeom prst="rect">
              <a:avLst/>
            </a:prstGeom>
            <a:noFill/>
          </p:spPr>
          <p:txBody>
            <a:bodyPr wrap="square">
              <a:spAutoFit/>
            </a:bodyPr>
            <a:lstStyle/>
            <a:p>
              <a:pPr algn="ctr"/>
              <a:r>
                <a:rPr lang="ja-JP" altLang="en-US" sz="1400" b="1" dirty="0">
                  <a:solidFill>
                    <a:srgbClr val="FF6000"/>
                  </a:solidFill>
                  <a:latin typeface="Meiryo" panose="020B0604030504040204" pitchFamily="34" charset="-128"/>
                  <a:ea typeface="Meiryo" panose="020B0604030504040204" pitchFamily="34" charset="-128"/>
                </a:rPr>
                <a:t>①</a:t>
              </a: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151566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F92C196-561C-19B4-B31F-A29EA85D11E5}"/>
              </a:ext>
            </a:extLst>
          </p:cNvPr>
          <p:cNvSpPr/>
          <p:nvPr/>
        </p:nvSpPr>
        <p:spPr>
          <a:xfrm>
            <a:off x="8515193"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A4AF10F-D4C6-8C29-12EE-6967EEDB761A}"/>
              </a:ext>
            </a:extLst>
          </p:cNvPr>
          <p:cNvSpPr/>
          <p:nvPr/>
        </p:nvSpPr>
        <p:spPr>
          <a:xfrm>
            <a:off x="4758750"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EBA4093-BCDA-DEDC-AB16-C64D6BC16B1B}"/>
              </a:ext>
            </a:extLst>
          </p:cNvPr>
          <p:cNvSpPr/>
          <p:nvPr/>
        </p:nvSpPr>
        <p:spPr>
          <a:xfrm>
            <a:off x="982176"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pPr defTabSz="414772"/>
            <a:fld id="{0869AD2D-B8A4-B94C-A8F3-6904FAA7DB71}" type="slidenum">
              <a:rPr lang="ja-JP" altLang="en-US">
                <a:solidFill>
                  <a:prstClr val="black">
                    <a:tint val="75000"/>
                  </a:prstClr>
                </a:solidFill>
                <a:latin typeface="Calibri" panose="020F0502020204030204"/>
                <a:ea typeface="游ゴシック" panose="020B0400000000000000" pitchFamily="50" charset="-128"/>
              </a:rPr>
              <a:pPr defTabSz="414772"/>
              <a:t>16</a:t>
            </a:fld>
            <a:endParaRPr lang="ja-JP" altLang="en-US" dirty="0">
              <a:solidFill>
                <a:prstClr val="black">
                  <a:tint val="75000"/>
                </a:prstClr>
              </a:solidFill>
              <a:latin typeface="Calibri" panose="020F0502020204030204"/>
              <a:ea typeface="游ゴシック" panose="020B0400000000000000" pitchFamily="50" charset="-128"/>
            </a:endParaRPr>
          </a:p>
        </p:txBody>
      </p:sp>
      <p:pic>
        <p:nvPicPr>
          <p:cNvPr id="2" name="Google Shape;214;p8">
            <a:extLst>
              <a:ext uri="{FF2B5EF4-FFF2-40B4-BE49-F238E27FC236}">
                <a16:creationId xmlns:a16="http://schemas.microsoft.com/office/drawing/2014/main" id="{A8A307C5-FEE2-6E4A-03DC-7D9CE388B917}"/>
              </a:ext>
            </a:extLst>
          </p:cNvPr>
          <p:cNvPicPr preferRelativeResize="0"/>
          <p:nvPr/>
        </p:nvPicPr>
        <p:blipFill rotWithShape="1">
          <a:blip r:embed="rId2">
            <a:alphaModFix/>
          </a:blip>
          <a:srcRect/>
          <a:stretch/>
        </p:blipFill>
        <p:spPr>
          <a:xfrm>
            <a:off x="211591" y="1381340"/>
            <a:ext cx="4300700" cy="3866297"/>
          </a:xfrm>
          <a:prstGeom prst="rect">
            <a:avLst/>
          </a:prstGeom>
          <a:noFill/>
          <a:ln>
            <a:noFill/>
          </a:ln>
        </p:spPr>
      </p:pic>
      <p:grpSp>
        <p:nvGrpSpPr>
          <p:cNvPr id="7" name="グループ化 6">
            <a:extLst>
              <a:ext uri="{FF2B5EF4-FFF2-40B4-BE49-F238E27FC236}">
                <a16:creationId xmlns:a16="http://schemas.microsoft.com/office/drawing/2014/main" id="{7FF460AB-14B3-AB88-022C-196E166F2633}"/>
              </a:ext>
            </a:extLst>
          </p:cNvPr>
          <p:cNvGrpSpPr/>
          <p:nvPr/>
        </p:nvGrpSpPr>
        <p:grpSpPr>
          <a:xfrm>
            <a:off x="604646" y="0"/>
            <a:ext cx="1351370" cy="1047014"/>
            <a:chOff x="604646" y="0"/>
            <a:chExt cx="1351370" cy="1047014"/>
          </a:xfrm>
          <a:solidFill>
            <a:srgbClr val="0070C0"/>
          </a:solidFill>
        </p:grpSpPr>
        <p:sp>
          <p:nvSpPr>
            <p:cNvPr id="8" name="片側の 2 つの角を切り取った四角形 17">
              <a:extLst>
                <a:ext uri="{FF2B5EF4-FFF2-40B4-BE49-F238E27FC236}">
                  <a16:creationId xmlns:a16="http://schemas.microsoft.com/office/drawing/2014/main" id="{FC45211E-A9E6-0CD6-27DE-14E3ABBD9BD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片側の 2 つの角を切り取った四角形 18">
              <a:extLst>
                <a:ext uri="{FF2B5EF4-FFF2-40B4-BE49-F238E27FC236}">
                  <a16:creationId xmlns:a16="http://schemas.microsoft.com/office/drawing/2014/main" id="{13321F76-01D3-0678-0B13-E49DBB04C472}"/>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6BEEE9A-9576-F469-D10F-EFB0F4FC2DBE}"/>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27" name="三角形 110">
            <a:extLst>
              <a:ext uri="{FF2B5EF4-FFF2-40B4-BE49-F238E27FC236}">
                <a16:creationId xmlns:a16="http://schemas.microsoft.com/office/drawing/2014/main" id="{5ACB352B-D2D3-3733-2167-D5605274A3E2}"/>
              </a:ext>
            </a:extLst>
          </p:cNvPr>
          <p:cNvSpPr/>
          <p:nvPr/>
        </p:nvSpPr>
        <p:spPr>
          <a:xfrm rot="5400000">
            <a:off x="3941873" y="3416351"/>
            <a:ext cx="688767" cy="28228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110">
            <a:extLst>
              <a:ext uri="{FF2B5EF4-FFF2-40B4-BE49-F238E27FC236}">
                <a16:creationId xmlns:a16="http://schemas.microsoft.com/office/drawing/2014/main" id="{CD068877-1F4A-7FDC-604D-C595AE254204}"/>
              </a:ext>
            </a:extLst>
          </p:cNvPr>
          <p:cNvSpPr/>
          <p:nvPr/>
        </p:nvSpPr>
        <p:spPr>
          <a:xfrm rot="5400000">
            <a:off x="7745072" y="3369990"/>
            <a:ext cx="646332" cy="29501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116">
            <a:extLst>
              <a:ext uri="{FF2B5EF4-FFF2-40B4-BE49-F238E27FC236}">
                <a16:creationId xmlns:a16="http://schemas.microsoft.com/office/drawing/2014/main" id="{B9F4F108-251C-1516-E1E2-03AAC53D1663}"/>
              </a:ext>
            </a:extLst>
          </p:cNvPr>
          <p:cNvSpPr/>
          <p:nvPr/>
        </p:nvSpPr>
        <p:spPr>
          <a:xfrm>
            <a:off x="5353917" y="2934747"/>
            <a:ext cx="1549485" cy="21392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9947E22B-8C43-EC11-496D-CBEE00D85AD9}"/>
              </a:ext>
            </a:extLst>
          </p:cNvPr>
          <p:cNvGrpSpPr/>
          <p:nvPr/>
        </p:nvGrpSpPr>
        <p:grpSpPr>
          <a:xfrm>
            <a:off x="6219235" y="3279803"/>
            <a:ext cx="796351" cy="352633"/>
            <a:chOff x="1164680" y="3290187"/>
            <a:chExt cx="796351" cy="352633"/>
          </a:xfrm>
        </p:grpSpPr>
        <p:sp>
          <p:nvSpPr>
            <p:cNvPr id="36" name="円形吹き出し 118">
              <a:extLst>
                <a:ext uri="{FF2B5EF4-FFF2-40B4-BE49-F238E27FC236}">
                  <a16:creationId xmlns:a16="http://schemas.microsoft.com/office/drawing/2014/main" id="{CC1A85E3-4EA4-8F9B-E868-0F34FB1E636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6C42039-5D1A-3A2C-4DAE-99735728FBA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1" name="テキスト ボックス 10">
            <a:extLst>
              <a:ext uri="{FF2B5EF4-FFF2-40B4-BE49-F238E27FC236}">
                <a16:creationId xmlns:a16="http://schemas.microsoft.com/office/drawing/2014/main" id="{4B5C6565-63D1-DBFD-063F-D0B3F208C5EB}"/>
              </a:ext>
            </a:extLst>
          </p:cNvPr>
          <p:cNvSpPr txBox="1"/>
          <p:nvPr/>
        </p:nvSpPr>
        <p:spPr>
          <a:xfrm>
            <a:off x="2364417" y="157538"/>
            <a:ext cx="9108446"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　（</a:t>
            </a:r>
            <a:r>
              <a:rPr lang="en-US" altLang="ja-JP" sz="3600" b="1" dirty="0">
                <a:solidFill>
                  <a:srgbClr val="0070C0"/>
                </a:solidFill>
                <a:ea typeface="Yu Gothic Pr6N B" panose="020B0400000000000000"/>
              </a:rPr>
              <a:t>Android</a:t>
            </a:r>
            <a:r>
              <a:rPr lang="ja-JP" altLang="en-US" sz="3600" b="1" dirty="0">
                <a:solidFill>
                  <a:srgbClr val="0070C0"/>
                </a:solidFill>
                <a:ea typeface="Yu Gothic Pr6N B" panose="020B0400000000000000"/>
              </a:rPr>
              <a:t>）</a:t>
            </a:r>
            <a:endParaRPr lang="en-US" altLang="ja-JP" sz="3600" b="1" dirty="0">
              <a:solidFill>
                <a:srgbClr val="0070C0"/>
              </a:solidFill>
              <a:ea typeface="Yu Gothic Pr6N B" panose="020B0400000000000000"/>
            </a:endParaRPr>
          </a:p>
        </p:txBody>
      </p:sp>
      <p:sp>
        <p:nvSpPr>
          <p:cNvPr id="12" name="テキスト ボックス 11">
            <a:extLst>
              <a:ext uri="{FF2B5EF4-FFF2-40B4-BE49-F238E27FC236}">
                <a16:creationId xmlns:a16="http://schemas.microsoft.com/office/drawing/2014/main" id="{25A37BD8-9510-11B1-E861-B6C34006C555}"/>
              </a:ext>
            </a:extLst>
          </p:cNvPr>
          <p:cNvSpPr txBox="1"/>
          <p:nvPr/>
        </p:nvSpPr>
        <p:spPr>
          <a:xfrm>
            <a:off x="1063037" y="800438"/>
            <a:ext cx="10038485" cy="523220"/>
          </a:xfrm>
          <a:prstGeom prst="rect">
            <a:avLst/>
          </a:prstGeom>
          <a:noFill/>
        </p:spPr>
        <p:txBody>
          <a:bodyPr wrap="square" rtlCol="0">
            <a:spAutoFit/>
          </a:bodyPr>
          <a:lstStyle/>
          <a:p>
            <a:pPr algn="ctr"/>
            <a:r>
              <a:rPr lang="ja-JP" altLang="en-US" sz="2800" b="1" dirty="0">
                <a:ea typeface="Yu Gothic Pr6N B" panose="020B0400000000000000"/>
              </a:rPr>
              <a:t>９．</a:t>
            </a:r>
            <a:r>
              <a:rPr lang="en-US" altLang="ja-JP" sz="2800" b="1" dirty="0">
                <a:ea typeface="Yu Gothic Pr6N B" panose="020B0400000000000000"/>
              </a:rPr>
              <a:t>QR</a:t>
            </a:r>
            <a:r>
              <a:rPr lang="ja-JP" altLang="en-US" sz="2800" b="1" dirty="0">
                <a:ea typeface="Yu Gothic Pr6N B" panose="020B0400000000000000"/>
              </a:rPr>
              <a:t>コードの検索方法</a:t>
            </a:r>
            <a:endParaRPr kumimoji="1" lang="ja-JP" altLang="en-US" sz="2800" b="1" dirty="0">
              <a:ea typeface="Yu Gothic Pr6N B" panose="020B0400000000000000"/>
            </a:endParaRPr>
          </a:p>
        </p:txBody>
      </p:sp>
      <p:pic>
        <p:nvPicPr>
          <p:cNvPr id="13" name="Google Shape;262;p15">
            <a:extLst>
              <a:ext uri="{FF2B5EF4-FFF2-40B4-BE49-F238E27FC236}">
                <a16:creationId xmlns:a16="http://schemas.microsoft.com/office/drawing/2014/main" id="{9A2B7142-29D7-6CE3-439D-7C2BE54F2DD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488867" y="1630221"/>
            <a:ext cx="1751949" cy="3360130"/>
          </a:xfrm>
          <a:prstGeom prst="rect">
            <a:avLst/>
          </a:prstGeom>
          <a:noFill/>
          <a:ln w="9525" cap="flat" cmpd="sng">
            <a:solidFill>
              <a:srgbClr val="434343"/>
            </a:solidFill>
            <a:prstDash val="solid"/>
            <a:round/>
            <a:headEnd type="none" w="sm" len="sm"/>
            <a:tailEnd type="none" w="sm" len="sm"/>
          </a:ln>
        </p:spPr>
      </p:pic>
      <p:sp>
        <p:nvSpPr>
          <p:cNvPr id="14" name="角丸四角形 116">
            <a:extLst>
              <a:ext uri="{FF2B5EF4-FFF2-40B4-BE49-F238E27FC236}">
                <a16:creationId xmlns:a16="http://schemas.microsoft.com/office/drawing/2014/main" id="{04200F50-F776-4587-FC12-229AFA3D46E9}"/>
              </a:ext>
            </a:extLst>
          </p:cNvPr>
          <p:cNvSpPr/>
          <p:nvPr/>
        </p:nvSpPr>
        <p:spPr>
          <a:xfrm>
            <a:off x="2833242" y="4576824"/>
            <a:ext cx="268773" cy="25764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4232D484-E785-DB32-827F-C8345736AADC}"/>
              </a:ext>
            </a:extLst>
          </p:cNvPr>
          <p:cNvGrpSpPr/>
          <p:nvPr/>
        </p:nvGrpSpPr>
        <p:grpSpPr>
          <a:xfrm>
            <a:off x="2814560" y="4929965"/>
            <a:ext cx="796351" cy="352633"/>
            <a:chOff x="1164680" y="3290187"/>
            <a:chExt cx="796351" cy="352633"/>
          </a:xfrm>
        </p:grpSpPr>
        <p:sp>
          <p:nvSpPr>
            <p:cNvPr id="17" name="円形吹き出し 118">
              <a:extLst>
                <a:ext uri="{FF2B5EF4-FFF2-40B4-BE49-F238E27FC236}">
                  <a16:creationId xmlns:a16="http://schemas.microsoft.com/office/drawing/2014/main" id="{7371ED20-B1C9-CDF1-93DE-B5DA339DCBBD}"/>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D18588E-B23A-24AE-CCA9-8B0F408AF217}"/>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21" name="Google Shape;274;p15">
            <a:extLst>
              <a:ext uri="{FF2B5EF4-FFF2-40B4-BE49-F238E27FC236}">
                <a16:creationId xmlns:a16="http://schemas.microsoft.com/office/drawing/2014/main" id="{DAD82885-D839-E3B5-0DFD-8CE4E7D9449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2005782">
            <a:off x="10463227" y="2775223"/>
            <a:ext cx="702068" cy="372485"/>
          </a:xfrm>
          <a:prstGeom prst="rect">
            <a:avLst/>
          </a:prstGeom>
          <a:noFill/>
          <a:ln>
            <a:noFill/>
          </a:ln>
        </p:spPr>
      </p:pic>
      <p:sp>
        <p:nvSpPr>
          <p:cNvPr id="25" name="テキスト ボックス 24">
            <a:extLst>
              <a:ext uri="{FF2B5EF4-FFF2-40B4-BE49-F238E27FC236}">
                <a16:creationId xmlns:a16="http://schemas.microsoft.com/office/drawing/2014/main" id="{41A875CA-6454-5502-4293-E7464B97BCCE}"/>
              </a:ext>
            </a:extLst>
          </p:cNvPr>
          <p:cNvSpPr txBox="1"/>
          <p:nvPr/>
        </p:nvSpPr>
        <p:spPr>
          <a:xfrm>
            <a:off x="1002307" y="5459423"/>
            <a:ext cx="2739113" cy="646331"/>
          </a:xfrm>
          <a:prstGeom prst="rect">
            <a:avLst/>
          </a:prstGeom>
          <a:noFill/>
        </p:spPr>
        <p:txBody>
          <a:bodyPr wrap="square">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ホーム画面の</a:t>
            </a:r>
            <a:r>
              <a:rPr lang="en-US" altLang="ja-JP" b="1" dirty="0">
                <a:solidFill>
                  <a:srgbClr val="FF0000"/>
                </a:solidFill>
                <a:latin typeface="Meiryo UI" panose="020B0604030504040204" pitchFamily="34" charset="-128"/>
                <a:ea typeface="Yu Gothic Pr6N B" panose="020B0400000000000000"/>
              </a:rPr>
              <a:t>[</a:t>
            </a:r>
            <a:r>
              <a:rPr lang="ja-JP" altLang="en-US" b="1" dirty="0">
                <a:solidFill>
                  <a:srgbClr val="FF0000"/>
                </a:solidFill>
                <a:latin typeface="Meiryo UI" panose="020B0604030504040204" pitchFamily="34" charset="-128"/>
                <a:ea typeface="Yu Gothic Pr6N B" panose="020B0400000000000000"/>
              </a:rPr>
              <a:t>カメラ</a:t>
            </a:r>
            <a:r>
              <a:rPr lang="en-US" altLang="ja-JP" b="1" dirty="0">
                <a:solidFill>
                  <a:srgbClr val="FF0000"/>
                </a:solidFill>
                <a:latin typeface="Meiryo UI" panose="020B0604030504040204" pitchFamily="34" charset="-128"/>
                <a:ea typeface="Yu Gothic Pr6N B" panose="020B0400000000000000"/>
              </a:rPr>
              <a:t>]</a:t>
            </a:r>
            <a:endParaRPr lang="ja-JP" altLang="en-US" b="1" dirty="0">
              <a:solidFill>
                <a:srgbClr val="FF0000"/>
              </a:solidFill>
              <a:latin typeface="Meiryo UI" panose="020B0604030504040204" pitchFamily="34" charset="-128"/>
              <a:ea typeface="Yu Gothic Pr6N B" panose="020B0400000000000000"/>
            </a:endParaRPr>
          </a:p>
          <a:p>
            <a:pPr algn="ctr">
              <a:buSzPts val="2400"/>
            </a:pPr>
            <a:r>
              <a:rPr lang="ja-JP" altLang="en-US" b="1" dirty="0">
                <a:solidFill>
                  <a:schemeClr val="dk1"/>
                </a:solidFill>
                <a:latin typeface="Meiryo UI" panose="020B0604030504040204" pitchFamily="34" charset="-128"/>
                <a:ea typeface="Yu Gothic Pr6N B" panose="020B0400000000000000"/>
              </a:rPr>
              <a:t>マークをタップ。</a:t>
            </a:r>
          </a:p>
        </p:txBody>
      </p:sp>
      <p:sp>
        <p:nvSpPr>
          <p:cNvPr id="29" name="テキスト ボックス 28">
            <a:extLst>
              <a:ext uri="{FF2B5EF4-FFF2-40B4-BE49-F238E27FC236}">
                <a16:creationId xmlns:a16="http://schemas.microsoft.com/office/drawing/2014/main" id="{1572F21D-BC1E-A6D2-4176-A220E3DA99CD}"/>
              </a:ext>
            </a:extLst>
          </p:cNvPr>
          <p:cNvSpPr txBox="1"/>
          <p:nvPr/>
        </p:nvSpPr>
        <p:spPr>
          <a:xfrm>
            <a:off x="4758750" y="5401457"/>
            <a:ext cx="2706805" cy="923330"/>
          </a:xfrm>
          <a:prstGeom prst="rect">
            <a:avLst/>
          </a:prstGeom>
          <a:noFill/>
        </p:spPr>
        <p:txBody>
          <a:bodyPr wrap="square">
            <a:spAutoFit/>
          </a:bodyPr>
          <a:lstStyle/>
          <a:p>
            <a:pPr algn="ctr">
              <a:buSzPts val="2400"/>
            </a:pPr>
            <a:r>
              <a:rPr lang="en-US" altLang="ja-JP" b="1" dirty="0">
                <a:solidFill>
                  <a:schemeClr val="dk1"/>
                </a:solidFill>
                <a:latin typeface="Meiryo UI" panose="020B0604030504040204" pitchFamily="34" charset="-128"/>
                <a:ea typeface="Yu Gothic Pr6N B" panose="020B0400000000000000"/>
              </a:rPr>
              <a:t>QR</a:t>
            </a:r>
            <a:r>
              <a:rPr lang="ja-JP" altLang="en-US" b="1" dirty="0">
                <a:solidFill>
                  <a:schemeClr val="dk1"/>
                </a:solidFill>
                <a:latin typeface="Meiryo UI" panose="020B0604030504040204" pitchFamily="34" charset="-128"/>
                <a:ea typeface="Yu Gothic Pr6N B" panose="020B0400000000000000"/>
              </a:rPr>
              <a:t>コードを読み込むと</a:t>
            </a:r>
            <a:r>
              <a:rPr lang="en-US" altLang="ja-JP" b="1" dirty="0">
                <a:solidFill>
                  <a:schemeClr val="dk1"/>
                </a:solidFill>
                <a:latin typeface="Meiryo UI" panose="020B0604030504040204" pitchFamily="34" charset="-128"/>
                <a:ea typeface="Yu Gothic Pr6N B" panose="020B0400000000000000"/>
              </a:rPr>
              <a:t>URL</a:t>
            </a:r>
            <a:r>
              <a:rPr lang="ja-JP" altLang="en-US" b="1" dirty="0">
                <a:solidFill>
                  <a:schemeClr val="dk1"/>
                </a:solidFill>
                <a:latin typeface="Meiryo UI" panose="020B0604030504040204" pitchFamily="34" charset="-128"/>
                <a:ea typeface="Yu Gothic Pr6N B" panose="020B0400000000000000"/>
              </a:rPr>
              <a:t>が出てきます。</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en-US" altLang="ja-JP" b="1" dirty="0">
                <a:solidFill>
                  <a:srgbClr val="FF0000"/>
                </a:solidFill>
                <a:latin typeface="Meiryo UI" panose="020B0604030504040204" pitchFamily="34" charset="-128"/>
                <a:ea typeface="Yu Gothic Pr6N B" panose="020B0400000000000000"/>
              </a:rPr>
              <a:t>URL</a:t>
            </a:r>
            <a:r>
              <a:rPr lang="ja-JP" altLang="en-US" b="1" dirty="0">
                <a:solidFill>
                  <a:srgbClr val="FF0000"/>
                </a:solidFill>
                <a:latin typeface="Meiryo UI" panose="020B0604030504040204" pitchFamily="34" charset="-128"/>
                <a:ea typeface="Yu Gothic Pr6N B" panose="020B0400000000000000"/>
              </a:rPr>
              <a:t>をタップ。</a:t>
            </a:r>
          </a:p>
        </p:txBody>
      </p:sp>
      <p:pic>
        <p:nvPicPr>
          <p:cNvPr id="16" name="Google Shape;364;p18">
            <a:extLst>
              <a:ext uri="{FF2B5EF4-FFF2-40B4-BE49-F238E27FC236}">
                <a16:creationId xmlns:a16="http://schemas.microsoft.com/office/drawing/2014/main" id="{ED84D841-BFF1-68F0-0EB1-83BD9392BAE4}"/>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253506" y="1655355"/>
            <a:ext cx="1749600" cy="3343219"/>
          </a:xfrm>
          <a:prstGeom prst="rect">
            <a:avLst/>
          </a:prstGeom>
          <a:noFill/>
          <a:ln>
            <a:solidFill>
              <a:srgbClr val="0070C0"/>
            </a:solidFill>
          </a:ln>
        </p:spPr>
      </p:pic>
      <p:pic>
        <p:nvPicPr>
          <p:cNvPr id="40" name="Google Shape;508;p28">
            <a:extLst>
              <a:ext uri="{FF2B5EF4-FFF2-40B4-BE49-F238E27FC236}">
                <a16:creationId xmlns:a16="http://schemas.microsoft.com/office/drawing/2014/main" id="{78C4B69D-E991-A391-3536-117698C55792}"/>
              </a:ext>
            </a:extLst>
          </p:cNvPr>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8999683" y="1652338"/>
            <a:ext cx="1770131" cy="3349251"/>
          </a:xfrm>
          <a:prstGeom prst="rect">
            <a:avLst/>
          </a:prstGeom>
          <a:noFill/>
          <a:ln>
            <a:noFill/>
          </a:ln>
        </p:spPr>
      </p:pic>
      <p:sp>
        <p:nvSpPr>
          <p:cNvPr id="42" name="テキスト ボックス 41">
            <a:extLst>
              <a:ext uri="{FF2B5EF4-FFF2-40B4-BE49-F238E27FC236}">
                <a16:creationId xmlns:a16="http://schemas.microsoft.com/office/drawing/2014/main" id="{62AF46BE-D6F9-7AE2-6D42-9925EB4A6B9B}"/>
              </a:ext>
            </a:extLst>
          </p:cNvPr>
          <p:cNvSpPr txBox="1"/>
          <p:nvPr/>
        </p:nvSpPr>
        <p:spPr>
          <a:xfrm>
            <a:off x="8535324" y="5592564"/>
            <a:ext cx="2813111" cy="369332"/>
          </a:xfrm>
          <a:prstGeom prst="rect">
            <a:avLst/>
          </a:prstGeom>
          <a:noFill/>
        </p:spPr>
        <p:txBody>
          <a:bodyPr wrap="square">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検索結果が表示されます。</a:t>
            </a:r>
          </a:p>
        </p:txBody>
      </p:sp>
      <p:pic>
        <p:nvPicPr>
          <p:cNvPr id="19" name="図 18">
            <a:extLst>
              <a:ext uri="{FF2B5EF4-FFF2-40B4-BE49-F238E27FC236}">
                <a16:creationId xmlns:a16="http://schemas.microsoft.com/office/drawing/2014/main" id="{1B36657E-622E-FB74-931D-7AA458E9A52B}"/>
              </a:ext>
            </a:extLst>
          </p:cNvPr>
          <p:cNvPicPr>
            <a:picLocks noChangeAspect="1"/>
          </p:cNvPicPr>
          <p:nvPr/>
        </p:nvPicPr>
        <p:blipFill>
          <a:blip r:embed="rId7" cstate="screen">
            <a:alphaModFix amt="50000"/>
            <a:extLst>
              <a:ext uri="{28A0092B-C50C-407E-A947-70E740481C1C}">
                <a14:useLocalDpi xmlns:a14="http://schemas.microsoft.com/office/drawing/2010/main"/>
              </a:ext>
            </a:extLst>
          </a:blip>
          <a:stretch>
            <a:fillRect/>
          </a:stretch>
        </p:blipFill>
        <p:spPr>
          <a:xfrm>
            <a:off x="5735694" y="2537140"/>
            <a:ext cx="825153" cy="816777"/>
          </a:xfrm>
          <a:prstGeom prst="rect">
            <a:avLst/>
          </a:prstGeom>
          <a:noFill/>
          <a:ln>
            <a:solidFill>
              <a:schemeClr val="tx1"/>
            </a:solidFill>
          </a:ln>
        </p:spPr>
      </p:pic>
      <p:sp>
        <p:nvSpPr>
          <p:cNvPr id="26" name="角丸四角形 116">
            <a:extLst>
              <a:ext uri="{FF2B5EF4-FFF2-40B4-BE49-F238E27FC236}">
                <a16:creationId xmlns:a16="http://schemas.microsoft.com/office/drawing/2014/main" id="{1484F7C0-4826-9662-9708-18F200039D98}"/>
              </a:ext>
            </a:extLst>
          </p:cNvPr>
          <p:cNvSpPr/>
          <p:nvPr/>
        </p:nvSpPr>
        <p:spPr>
          <a:xfrm>
            <a:off x="5703993" y="2484026"/>
            <a:ext cx="856854" cy="886799"/>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4E541EFC-C8B3-758A-289E-D1F7D377B35C}"/>
              </a:ext>
            </a:extLst>
          </p:cNvPr>
          <p:cNvSpPr/>
          <p:nvPr/>
        </p:nvSpPr>
        <p:spPr>
          <a:xfrm>
            <a:off x="5976221" y="2911074"/>
            <a:ext cx="1010949" cy="2137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200" dirty="0"/>
              <a:t>https://www</a:t>
            </a:r>
            <a:endParaRPr kumimoji="1" lang="ja-JP" altLang="en-US" sz="1200" dirty="0"/>
          </a:p>
        </p:txBody>
      </p:sp>
      <p:sp>
        <p:nvSpPr>
          <p:cNvPr id="33" name="角丸四角形 116">
            <a:extLst>
              <a:ext uri="{FF2B5EF4-FFF2-40B4-BE49-F238E27FC236}">
                <a16:creationId xmlns:a16="http://schemas.microsoft.com/office/drawing/2014/main" id="{1A6B95D4-273B-DDA9-A297-DD9DD98FBE5D}"/>
              </a:ext>
            </a:extLst>
          </p:cNvPr>
          <p:cNvSpPr/>
          <p:nvPr/>
        </p:nvSpPr>
        <p:spPr>
          <a:xfrm>
            <a:off x="6010138" y="2875787"/>
            <a:ext cx="1042820" cy="31113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64F18C17-4B47-C235-31A3-AC6FD558E438}"/>
              </a:ext>
            </a:extLst>
          </p:cNvPr>
          <p:cNvGrpSpPr/>
          <p:nvPr/>
        </p:nvGrpSpPr>
        <p:grpSpPr>
          <a:xfrm>
            <a:off x="5830444" y="3417364"/>
            <a:ext cx="796351" cy="352633"/>
            <a:chOff x="1164680" y="3290187"/>
            <a:chExt cx="796351" cy="352633"/>
          </a:xfrm>
        </p:grpSpPr>
        <p:sp>
          <p:nvSpPr>
            <p:cNvPr id="38" name="円形吹き出し 118">
              <a:extLst>
                <a:ext uri="{FF2B5EF4-FFF2-40B4-BE49-F238E27FC236}">
                  <a16:creationId xmlns:a16="http://schemas.microsoft.com/office/drawing/2014/main" id="{1C113941-5F42-1C4F-31FE-A59D39913DE0}"/>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3B35BA9-25D3-F658-AA7C-142D0842126D}"/>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17394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F92C196-561C-19B4-B31F-A29EA85D11E5}"/>
              </a:ext>
            </a:extLst>
          </p:cNvPr>
          <p:cNvSpPr/>
          <p:nvPr/>
        </p:nvSpPr>
        <p:spPr>
          <a:xfrm>
            <a:off x="8515193"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A4AF10F-D4C6-8C29-12EE-6967EEDB761A}"/>
              </a:ext>
            </a:extLst>
          </p:cNvPr>
          <p:cNvSpPr/>
          <p:nvPr/>
        </p:nvSpPr>
        <p:spPr>
          <a:xfrm>
            <a:off x="4758750"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EBA4093-BCDA-DEDC-AB16-C64D6BC16B1B}"/>
              </a:ext>
            </a:extLst>
          </p:cNvPr>
          <p:cNvSpPr/>
          <p:nvPr/>
        </p:nvSpPr>
        <p:spPr>
          <a:xfrm>
            <a:off x="982176" y="1381340"/>
            <a:ext cx="2739113" cy="5077555"/>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pPr defTabSz="414772"/>
            <a:fld id="{0869AD2D-B8A4-B94C-A8F3-6904FAA7DB71}" type="slidenum">
              <a:rPr lang="ja-JP" altLang="en-US">
                <a:solidFill>
                  <a:prstClr val="black">
                    <a:tint val="75000"/>
                  </a:prstClr>
                </a:solidFill>
                <a:latin typeface="Calibri" panose="020F0502020204030204"/>
                <a:ea typeface="游ゴシック" panose="020B0400000000000000" pitchFamily="50" charset="-128"/>
              </a:rPr>
              <a:pPr defTabSz="414772"/>
              <a:t>17</a:t>
            </a:fld>
            <a:endParaRPr lang="ja-JP" altLang="en-US" dirty="0">
              <a:solidFill>
                <a:prstClr val="black">
                  <a:tint val="75000"/>
                </a:prstClr>
              </a:solidFill>
              <a:latin typeface="Calibri" panose="020F0502020204030204"/>
              <a:ea typeface="游ゴシック" panose="020B0400000000000000" pitchFamily="50" charset="-128"/>
            </a:endParaRPr>
          </a:p>
        </p:txBody>
      </p:sp>
      <p:grpSp>
        <p:nvGrpSpPr>
          <p:cNvPr id="7" name="グループ化 6">
            <a:extLst>
              <a:ext uri="{FF2B5EF4-FFF2-40B4-BE49-F238E27FC236}">
                <a16:creationId xmlns:a16="http://schemas.microsoft.com/office/drawing/2014/main" id="{7FF460AB-14B3-AB88-022C-196E166F2633}"/>
              </a:ext>
            </a:extLst>
          </p:cNvPr>
          <p:cNvGrpSpPr/>
          <p:nvPr/>
        </p:nvGrpSpPr>
        <p:grpSpPr>
          <a:xfrm>
            <a:off x="604646" y="0"/>
            <a:ext cx="1351370" cy="1047014"/>
            <a:chOff x="604646" y="0"/>
            <a:chExt cx="1351370" cy="1047014"/>
          </a:xfrm>
          <a:solidFill>
            <a:srgbClr val="0070C0"/>
          </a:solidFill>
        </p:grpSpPr>
        <p:sp>
          <p:nvSpPr>
            <p:cNvPr id="8" name="片側の 2 つの角を切り取った四角形 17">
              <a:extLst>
                <a:ext uri="{FF2B5EF4-FFF2-40B4-BE49-F238E27FC236}">
                  <a16:creationId xmlns:a16="http://schemas.microsoft.com/office/drawing/2014/main" id="{FC45211E-A9E6-0CD6-27DE-14E3ABBD9BD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片側の 2 つの角を切り取った四角形 18">
              <a:extLst>
                <a:ext uri="{FF2B5EF4-FFF2-40B4-BE49-F238E27FC236}">
                  <a16:creationId xmlns:a16="http://schemas.microsoft.com/office/drawing/2014/main" id="{13321F76-01D3-0678-0B13-E49DBB04C472}"/>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6BEEE9A-9576-F469-D10F-EFB0F4FC2DBE}"/>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27" name="三角形 110">
            <a:extLst>
              <a:ext uri="{FF2B5EF4-FFF2-40B4-BE49-F238E27FC236}">
                <a16:creationId xmlns:a16="http://schemas.microsoft.com/office/drawing/2014/main" id="{5ACB352B-D2D3-3733-2167-D5605274A3E2}"/>
              </a:ext>
            </a:extLst>
          </p:cNvPr>
          <p:cNvSpPr/>
          <p:nvPr/>
        </p:nvSpPr>
        <p:spPr>
          <a:xfrm rot="5400000">
            <a:off x="3941873" y="3416351"/>
            <a:ext cx="688767" cy="28228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110">
            <a:extLst>
              <a:ext uri="{FF2B5EF4-FFF2-40B4-BE49-F238E27FC236}">
                <a16:creationId xmlns:a16="http://schemas.microsoft.com/office/drawing/2014/main" id="{CD068877-1F4A-7FDC-604D-C595AE254204}"/>
              </a:ext>
            </a:extLst>
          </p:cNvPr>
          <p:cNvSpPr/>
          <p:nvPr/>
        </p:nvSpPr>
        <p:spPr>
          <a:xfrm rot="5400000">
            <a:off x="7745072" y="3369990"/>
            <a:ext cx="646332" cy="29501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B5C6565-63D1-DBFD-063F-D0B3F208C5EB}"/>
              </a:ext>
            </a:extLst>
          </p:cNvPr>
          <p:cNvSpPr txBox="1"/>
          <p:nvPr/>
        </p:nvSpPr>
        <p:spPr>
          <a:xfrm>
            <a:off x="2364417" y="157538"/>
            <a:ext cx="8365469"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　</a:t>
            </a:r>
            <a:r>
              <a:rPr lang="ja-JP" altLang="en-US" sz="3600" b="1" dirty="0">
                <a:solidFill>
                  <a:srgbClr val="FF0000"/>
                </a:solidFill>
                <a:ea typeface="Yu Gothic Pr6N B" panose="020B0400000000000000"/>
              </a:rPr>
              <a:t>（</a:t>
            </a:r>
            <a:r>
              <a:rPr lang="en-US" altLang="ja-JP" sz="3600" b="1" dirty="0">
                <a:solidFill>
                  <a:srgbClr val="FF0000"/>
                </a:solidFill>
                <a:ea typeface="Yu Gothic Pr6N B" panose="020B0400000000000000"/>
              </a:rPr>
              <a:t>iPhone</a:t>
            </a:r>
            <a:r>
              <a:rPr lang="ja-JP" altLang="en-US" sz="3600" b="1" dirty="0">
                <a:solidFill>
                  <a:srgbClr val="FF0000"/>
                </a:solidFill>
                <a:ea typeface="Yu Gothic Pr6N B" panose="020B0400000000000000"/>
              </a:rPr>
              <a:t>）</a:t>
            </a:r>
            <a:endParaRPr kumimoji="1" lang="ja-JP" altLang="en-US" sz="3600" b="1" dirty="0">
              <a:solidFill>
                <a:srgbClr val="FF0000"/>
              </a:solidFill>
              <a:ea typeface="Yu Gothic Pr6N B" panose="020B0400000000000000"/>
            </a:endParaRPr>
          </a:p>
        </p:txBody>
      </p:sp>
      <p:sp>
        <p:nvSpPr>
          <p:cNvPr id="12" name="テキスト ボックス 11">
            <a:extLst>
              <a:ext uri="{FF2B5EF4-FFF2-40B4-BE49-F238E27FC236}">
                <a16:creationId xmlns:a16="http://schemas.microsoft.com/office/drawing/2014/main" id="{25A37BD8-9510-11B1-E861-B6C34006C555}"/>
              </a:ext>
            </a:extLst>
          </p:cNvPr>
          <p:cNvSpPr txBox="1"/>
          <p:nvPr/>
        </p:nvSpPr>
        <p:spPr>
          <a:xfrm>
            <a:off x="1027322" y="800438"/>
            <a:ext cx="10038485" cy="523220"/>
          </a:xfrm>
          <a:prstGeom prst="rect">
            <a:avLst/>
          </a:prstGeom>
          <a:noFill/>
        </p:spPr>
        <p:txBody>
          <a:bodyPr wrap="square" rtlCol="0">
            <a:spAutoFit/>
          </a:bodyPr>
          <a:lstStyle/>
          <a:p>
            <a:pPr algn="ctr"/>
            <a:r>
              <a:rPr lang="ja-JP" altLang="en-US" sz="2800" b="1" dirty="0">
                <a:ea typeface="Yu Gothic Pr6N B" panose="020B0400000000000000"/>
              </a:rPr>
              <a:t>９．</a:t>
            </a:r>
            <a:r>
              <a:rPr lang="en-US" altLang="ja-JP" sz="2800" b="1" dirty="0">
                <a:ea typeface="Yu Gothic Pr6N B" panose="020B0400000000000000"/>
              </a:rPr>
              <a:t>QR</a:t>
            </a:r>
            <a:r>
              <a:rPr lang="ja-JP" altLang="en-US" sz="2800" b="1" dirty="0">
                <a:ea typeface="Yu Gothic Pr6N B" panose="020B0400000000000000"/>
              </a:rPr>
              <a:t>コードの検索方法</a:t>
            </a:r>
            <a:endParaRPr kumimoji="1" lang="ja-JP" altLang="en-US" sz="2800" b="1" dirty="0">
              <a:ea typeface="Yu Gothic Pr6N B" panose="020B0400000000000000"/>
            </a:endParaRPr>
          </a:p>
        </p:txBody>
      </p:sp>
      <p:sp>
        <p:nvSpPr>
          <p:cNvPr id="25" name="テキスト ボックス 24">
            <a:extLst>
              <a:ext uri="{FF2B5EF4-FFF2-40B4-BE49-F238E27FC236}">
                <a16:creationId xmlns:a16="http://schemas.microsoft.com/office/drawing/2014/main" id="{41A875CA-6454-5502-4293-E7464B97BCCE}"/>
              </a:ext>
            </a:extLst>
          </p:cNvPr>
          <p:cNvSpPr txBox="1"/>
          <p:nvPr/>
        </p:nvSpPr>
        <p:spPr>
          <a:xfrm>
            <a:off x="1013977" y="5401457"/>
            <a:ext cx="2739113" cy="923330"/>
          </a:xfrm>
          <a:prstGeom prst="rect">
            <a:avLst/>
          </a:prstGeom>
          <a:noFill/>
        </p:spPr>
        <p:txBody>
          <a:bodyPr wrap="square">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ホーム画面の右上のバーのところから</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ja-JP" altLang="en-US" b="1" dirty="0">
                <a:solidFill>
                  <a:srgbClr val="FF0000"/>
                </a:solidFill>
                <a:latin typeface="Meiryo UI" panose="020B0604030504040204" pitchFamily="34" charset="-128"/>
                <a:ea typeface="Yu Gothic Pr6N B" panose="020B0400000000000000"/>
              </a:rPr>
              <a:t>上から下へスワイプ。</a:t>
            </a:r>
          </a:p>
        </p:txBody>
      </p:sp>
      <p:sp>
        <p:nvSpPr>
          <p:cNvPr id="29" name="テキスト ボックス 28">
            <a:extLst>
              <a:ext uri="{FF2B5EF4-FFF2-40B4-BE49-F238E27FC236}">
                <a16:creationId xmlns:a16="http://schemas.microsoft.com/office/drawing/2014/main" id="{1572F21D-BC1E-A6D2-4176-A220E3DA99CD}"/>
              </a:ext>
            </a:extLst>
          </p:cNvPr>
          <p:cNvSpPr txBox="1"/>
          <p:nvPr/>
        </p:nvSpPr>
        <p:spPr>
          <a:xfrm>
            <a:off x="4811189" y="5597922"/>
            <a:ext cx="2706805" cy="369332"/>
          </a:xfrm>
          <a:prstGeom prst="rect">
            <a:avLst/>
          </a:prstGeom>
          <a:noFill/>
        </p:spPr>
        <p:txBody>
          <a:bodyPr wrap="square">
            <a:spAutoFit/>
          </a:bodyPr>
          <a:lstStyle/>
          <a:p>
            <a:pPr algn="ctr">
              <a:buSzPts val="2400"/>
            </a:pPr>
            <a:r>
              <a:rPr lang="en-US" altLang="ja-JP" b="1" dirty="0">
                <a:solidFill>
                  <a:srgbClr val="FF0000"/>
                </a:solidFill>
                <a:latin typeface="Meiryo UI" panose="020B0604030504040204" pitchFamily="34" charset="-128"/>
                <a:ea typeface="Yu Gothic Pr6N B" panose="020B0400000000000000"/>
              </a:rPr>
              <a:t>QR</a:t>
            </a:r>
            <a:r>
              <a:rPr lang="ja-JP" altLang="en-US" b="1" dirty="0">
                <a:solidFill>
                  <a:srgbClr val="FF0000"/>
                </a:solidFill>
                <a:latin typeface="Meiryo UI" panose="020B0604030504040204" pitchFamily="34" charset="-128"/>
                <a:ea typeface="Yu Gothic Pr6N B" panose="020B0400000000000000"/>
              </a:rPr>
              <a:t>コード</a:t>
            </a:r>
            <a:r>
              <a:rPr lang="ja-JP" altLang="en-US" b="1" dirty="0">
                <a:solidFill>
                  <a:schemeClr val="dk1"/>
                </a:solidFill>
                <a:latin typeface="Meiryo UI" panose="020B0604030504040204" pitchFamily="34" charset="-128"/>
                <a:ea typeface="Yu Gothic Pr6N B" panose="020B0400000000000000"/>
              </a:rPr>
              <a:t>をタップ。</a:t>
            </a:r>
          </a:p>
        </p:txBody>
      </p:sp>
      <p:sp>
        <p:nvSpPr>
          <p:cNvPr id="42" name="テキスト ボックス 41">
            <a:extLst>
              <a:ext uri="{FF2B5EF4-FFF2-40B4-BE49-F238E27FC236}">
                <a16:creationId xmlns:a16="http://schemas.microsoft.com/office/drawing/2014/main" id="{62AF46BE-D6F9-7AE2-6D42-9925EB4A6B9B}"/>
              </a:ext>
            </a:extLst>
          </p:cNvPr>
          <p:cNvSpPr txBox="1"/>
          <p:nvPr/>
        </p:nvSpPr>
        <p:spPr>
          <a:xfrm>
            <a:off x="8535324" y="5401457"/>
            <a:ext cx="2813111" cy="923330"/>
          </a:xfrm>
          <a:prstGeom prst="rect">
            <a:avLst/>
          </a:prstGeom>
          <a:noFill/>
        </p:spPr>
        <p:txBody>
          <a:bodyPr wrap="square">
            <a:spAutoFit/>
          </a:bodyPr>
          <a:lstStyle/>
          <a:p>
            <a:pPr algn="ctr">
              <a:buSzPts val="2400"/>
            </a:pPr>
            <a:r>
              <a:rPr lang="ja-JP" altLang="en-US" b="1" dirty="0">
                <a:solidFill>
                  <a:schemeClr val="dk1"/>
                </a:solidFill>
                <a:latin typeface="Meiryo UI" panose="020B0604030504040204" pitchFamily="34" charset="-128"/>
                <a:ea typeface="Yu Gothic Pr6N B" panose="020B0400000000000000"/>
              </a:rPr>
              <a:t>読み取りができたら</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ja-JP" altLang="en-US" b="1" dirty="0">
                <a:solidFill>
                  <a:schemeClr val="dk1"/>
                </a:solidFill>
                <a:latin typeface="Meiryo UI" panose="020B0604030504040204" pitchFamily="34" charset="-128"/>
                <a:ea typeface="Yu Gothic Pr6N B" panose="020B0400000000000000"/>
              </a:rPr>
              <a:t>自動で検索結果が</a:t>
            </a:r>
            <a:endParaRPr lang="en-US" altLang="ja-JP" b="1" dirty="0">
              <a:solidFill>
                <a:schemeClr val="dk1"/>
              </a:solidFill>
              <a:latin typeface="Meiryo UI" panose="020B0604030504040204" pitchFamily="34" charset="-128"/>
              <a:ea typeface="Yu Gothic Pr6N B" panose="020B0400000000000000"/>
            </a:endParaRPr>
          </a:p>
          <a:p>
            <a:pPr algn="ctr">
              <a:buSzPts val="2400"/>
            </a:pPr>
            <a:r>
              <a:rPr lang="ja-JP" altLang="en-US" b="1" dirty="0">
                <a:solidFill>
                  <a:schemeClr val="dk1"/>
                </a:solidFill>
                <a:latin typeface="Meiryo UI" panose="020B0604030504040204" pitchFamily="34" charset="-128"/>
                <a:ea typeface="Yu Gothic Pr6N B" panose="020B0400000000000000"/>
              </a:rPr>
              <a:t>表示されます。</a:t>
            </a:r>
          </a:p>
        </p:txBody>
      </p:sp>
      <p:pic>
        <p:nvPicPr>
          <p:cNvPr id="19" name="図 18">
            <a:extLst>
              <a:ext uri="{FF2B5EF4-FFF2-40B4-BE49-F238E27FC236}">
                <a16:creationId xmlns:a16="http://schemas.microsoft.com/office/drawing/2014/main" id="{E952A2BE-7A48-2DD8-9399-08ABEB5A51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0516" y="1518593"/>
            <a:ext cx="1962432" cy="3632527"/>
          </a:xfrm>
          <a:prstGeom prst="rect">
            <a:avLst/>
          </a:prstGeom>
        </p:spPr>
      </p:pic>
      <p:cxnSp>
        <p:nvCxnSpPr>
          <p:cNvPr id="20" name="Google Shape;275;p15">
            <a:extLst>
              <a:ext uri="{FF2B5EF4-FFF2-40B4-BE49-F238E27FC236}">
                <a16:creationId xmlns:a16="http://schemas.microsoft.com/office/drawing/2014/main" id="{F33ECFAF-C7CF-9723-D327-C27EC982986C}"/>
              </a:ext>
            </a:extLst>
          </p:cNvPr>
          <p:cNvCxnSpPr>
            <a:cxnSpLocks/>
          </p:cNvCxnSpPr>
          <p:nvPr/>
        </p:nvCxnSpPr>
        <p:spPr>
          <a:xfrm>
            <a:off x="2831478" y="1728886"/>
            <a:ext cx="0" cy="883759"/>
          </a:xfrm>
          <a:prstGeom prst="straightConnector1">
            <a:avLst/>
          </a:prstGeom>
          <a:noFill/>
          <a:ln w="76200" cap="flat" cmpd="sng">
            <a:solidFill>
              <a:srgbClr val="FF0000"/>
            </a:solidFill>
            <a:prstDash val="solid"/>
            <a:miter lim="800000"/>
            <a:headEnd type="none" w="sm" len="sm"/>
            <a:tailEnd type="triangle" w="med" len="med"/>
          </a:ln>
        </p:spPr>
      </p:cxnSp>
      <p:pic>
        <p:nvPicPr>
          <p:cNvPr id="24" name="Google Shape;274;p15">
            <a:extLst>
              <a:ext uri="{FF2B5EF4-FFF2-40B4-BE49-F238E27FC236}">
                <a16:creationId xmlns:a16="http://schemas.microsoft.com/office/drawing/2014/main" id="{8D48E6C3-C35D-3F05-A072-6D20E625307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005782">
            <a:off x="2797785" y="1853593"/>
            <a:ext cx="702068" cy="372485"/>
          </a:xfrm>
          <a:prstGeom prst="rect">
            <a:avLst/>
          </a:prstGeom>
          <a:noFill/>
          <a:ln>
            <a:noFill/>
          </a:ln>
        </p:spPr>
      </p:pic>
      <p:pic>
        <p:nvPicPr>
          <p:cNvPr id="21" name="Google Shape;274;p15">
            <a:extLst>
              <a:ext uri="{FF2B5EF4-FFF2-40B4-BE49-F238E27FC236}">
                <a16:creationId xmlns:a16="http://schemas.microsoft.com/office/drawing/2014/main" id="{DAD82885-D839-E3B5-0DFD-8CE4E7D9449D}"/>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005782">
            <a:off x="2743431" y="2602973"/>
            <a:ext cx="702068" cy="372485"/>
          </a:xfrm>
          <a:prstGeom prst="rect">
            <a:avLst/>
          </a:prstGeom>
          <a:noFill/>
          <a:ln>
            <a:noFill/>
          </a:ln>
        </p:spPr>
      </p:pic>
      <p:pic>
        <p:nvPicPr>
          <p:cNvPr id="32" name="図 31">
            <a:extLst>
              <a:ext uri="{FF2B5EF4-FFF2-40B4-BE49-F238E27FC236}">
                <a16:creationId xmlns:a16="http://schemas.microsoft.com/office/drawing/2014/main" id="{E617D63B-D507-AD8C-3E68-DDC8A76B82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43240" y="1652338"/>
            <a:ext cx="1770131" cy="3349251"/>
          </a:xfrm>
          <a:prstGeom prst="rect">
            <a:avLst/>
          </a:prstGeom>
          <a:ln>
            <a:solidFill>
              <a:srgbClr val="0070C0"/>
            </a:solidFill>
          </a:ln>
        </p:spPr>
      </p:pic>
      <p:sp>
        <p:nvSpPr>
          <p:cNvPr id="33" name="角丸四角形 116">
            <a:extLst>
              <a:ext uri="{FF2B5EF4-FFF2-40B4-BE49-F238E27FC236}">
                <a16:creationId xmlns:a16="http://schemas.microsoft.com/office/drawing/2014/main" id="{1A6B95D4-273B-DDA9-A297-DD9DD98FBE5D}"/>
              </a:ext>
            </a:extLst>
          </p:cNvPr>
          <p:cNvSpPr/>
          <p:nvPr/>
        </p:nvSpPr>
        <p:spPr>
          <a:xfrm>
            <a:off x="6130290" y="3888105"/>
            <a:ext cx="363855" cy="347993"/>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64F18C17-4B47-C235-31A3-AC6FD558E438}"/>
              </a:ext>
            </a:extLst>
          </p:cNvPr>
          <p:cNvGrpSpPr/>
          <p:nvPr/>
        </p:nvGrpSpPr>
        <p:grpSpPr>
          <a:xfrm>
            <a:off x="6112152" y="4293780"/>
            <a:ext cx="796351" cy="352633"/>
            <a:chOff x="1164680" y="3290187"/>
            <a:chExt cx="796351" cy="352633"/>
          </a:xfrm>
        </p:grpSpPr>
        <p:sp>
          <p:nvSpPr>
            <p:cNvPr id="38" name="円形吹き出し 118">
              <a:extLst>
                <a:ext uri="{FF2B5EF4-FFF2-40B4-BE49-F238E27FC236}">
                  <a16:creationId xmlns:a16="http://schemas.microsoft.com/office/drawing/2014/main" id="{1C113941-5F42-1C4F-31FE-A59D39913DE0}"/>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3B35BA9-25D3-F658-AA7C-142D0842126D}"/>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43" name="図 42">
            <a:extLst>
              <a:ext uri="{FF2B5EF4-FFF2-40B4-BE49-F238E27FC236}">
                <a16:creationId xmlns:a16="http://schemas.microsoft.com/office/drawing/2014/main" id="{00DF3CFF-F619-9963-7791-1EF9E573BF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6813" y="1652338"/>
            <a:ext cx="1770131" cy="3349251"/>
          </a:xfrm>
          <a:prstGeom prst="rect">
            <a:avLst/>
          </a:prstGeom>
          <a:ln>
            <a:solidFill>
              <a:srgbClr val="0070C0"/>
            </a:solidFill>
          </a:ln>
        </p:spPr>
      </p:pic>
      <p:pic>
        <p:nvPicPr>
          <p:cNvPr id="44" name="図 43">
            <a:extLst>
              <a:ext uri="{FF2B5EF4-FFF2-40B4-BE49-F238E27FC236}">
                <a16:creationId xmlns:a16="http://schemas.microsoft.com/office/drawing/2014/main" id="{9EFB2D60-A9E3-68A6-9807-210CC05A89C0}"/>
              </a:ext>
            </a:extLst>
          </p:cNvPr>
          <p:cNvPicPr>
            <a:picLocks noChangeAspect="1"/>
          </p:cNvPicPr>
          <p:nvPr/>
        </p:nvPicPr>
        <p:blipFill>
          <a:blip r:embed="rId6" cstate="screen">
            <a:alphaModFix amt="50000"/>
            <a:extLst>
              <a:ext uri="{28A0092B-C50C-407E-A947-70E740481C1C}">
                <a14:useLocalDpi xmlns:a14="http://schemas.microsoft.com/office/drawing/2010/main"/>
              </a:ext>
            </a:extLst>
          </a:blip>
          <a:stretch>
            <a:fillRect/>
          </a:stretch>
        </p:blipFill>
        <p:spPr>
          <a:xfrm>
            <a:off x="9529301" y="2926467"/>
            <a:ext cx="825153" cy="816777"/>
          </a:xfrm>
          <a:prstGeom prst="rect">
            <a:avLst/>
          </a:prstGeom>
          <a:noFill/>
          <a:ln>
            <a:solidFill>
              <a:schemeClr val="tx1"/>
            </a:solidFill>
          </a:ln>
        </p:spPr>
      </p:pic>
    </p:spTree>
    <p:extLst>
      <p:ext uri="{BB962C8B-B14F-4D97-AF65-F5344CB8AC3E}">
        <p14:creationId xmlns:p14="http://schemas.microsoft.com/office/powerpoint/2010/main" val="135003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F92C196-561C-19B4-B31F-A29EA85D11E5}"/>
              </a:ext>
            </a:extLst>
          </p:cNvPr>
          <p:cNvSpPr/>
          <p:nvPr/>
        </p:nvSpPr>
        <p:spPr>
          <a:xfrm>
            <a:off x="8515193" y="1381340"/>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A4AF10F-D4C6-8C29-12EE-6967EEDB761A}"/>
              </a:ext>
            </a:extLst>
          </p:cNvPr>
          <p:cNvSpPr/>
          <p:nvPr/>
        </p:nvSpPr>
        <p:spPr>
          <a:xfrm>
            <a:off x="4758750" y="1381340"/>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EBA4093-BCDA-DEDC-AB16-C64D6BC16B1B}"/>
              </a:ext>
            </a:extLst>
          </p:cNvPr>
          <p:cNvSpPr/>
          <p:nvPr/>
        </p:nvSpPr>
        <p:spPr>
          <a:xfrm>
            <a:off x="982176" y="1381340"/>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pPr defTabSz="414772"/>
            <a:fld id="{0869AD2D-B8A4-B94C-A8F3-6904FAA7DB71}" type="slidenum">
              <a:rPr lang="ja-JP" altLang="en-US">
                <a:solidFill>
                  <a:prstClr val="black">
                    <a:tint val="75000"/>
                  </a:prstClr>
                </a:solidFill>
                <a:latin typeface="Calibri" panose="020F0502020204030204"/>
                <a:ea typeface="游ゴシック" panose="020B0400000000000000" pitchFamily="50" charset="-128"/>
              </a:rPr>
              <a:pPr defTabSz="414772"/>
              <a:t>18</a:t>
            </a:fld>
            <a:endParaRPr lang="ja-JP" altLang="en-US" dirty="0">
              <a:solidFill>
                <a:prstClr val="black">
                  <a:tint val="75000"/>
                </a:prstClr>
              </a:solidFill>
              <a:latin typeface="Calibri" panose="020F0502020204030204"/>
              <a:ea typeface="游ゴシック" panose="020B0400000000000000" pitchFamily="50" charset="-128"/>
            </a:endParaRPr>
          </a:p>
        </p:txBody>
      </p:sp>
      <p:pic>
        <p:nvPicPr>
          <p:cNvPr id="2" name="Google Shape;214;p8">
            <a:extLst>
              <a:ext uri="{FF2B5EF4-FFF2-40B4-BE49-F238E27FC236}">
                <a16:creationId xmlns:a16="http://schemas.microsoft.com/office/drawing/2014/main" id="{A8A307C5-FEE2-6E4A-03DC-7D9CE388B917}"/>
              </a:ext>
            </a:extLst>
          </p:cNvPr>
          <p:cNvPicPr preferRelativeResize="0"/>
          <p:nvPr/>
        </p:nvPicPr>
        <p:blipFill rotWithShape="1">
          <a:blip r:embed="rId2">
            <a:alphaModFix/>
          </a:blip>
          <a:srcRect/>
          <a:stretch/>
        </p:blipFill>
        <p:spPr>
          <a:xfrm>
            <a:off x="211591" y="1381340"/>
            <a:ext cx="4300700" cy="3866297"/>
          </a:xfrm>
          <a:prstGeom prst="rect">
            <a:avLst/>
          </a:prstGeom>
          <a:noFill/>
          <a:ln>
            <a:noFill/>
          </a:ln>
        </p:spPr>
      </p:pic>
      <p:grpSp>
        <p:nvGrpSpPr>
          <p:cNvPr id="7" name="グループ化 6">
            <a:extLst>
              <a:ext uri="{FF2B5EF4-FFF2-40B4-BE49-F238E27FC236}">
                <a16:creationId xmlns:a16="http://schemas.microsoft.com/office/drawing/2014/main" id="{7FF460AB-14B3-AB88-022C-196E166F2633}"/>
              </a:ext>
            </a:extLst>
          </p:cNvPr>
          <p:cNvGrpSpPr/>
          <p:nvPr/>
        </p:nvGrpSpPr>
        <p:grpSpPr>
          <a:xfrm>
            <a:off x="604646" y="0"/>
            <a:ext cx="1351370" cy="1047014"/>
            <a:chOff x="604646" y="0"/>
            <a:chExt cx="1351370" cy="1047014"/>
          </a:xfrm>
          <a:solidFill>
            <a:srgbClr val="00B050"/>
          </a:solidFill>
        </p:grpSpPr>
        <p:sp>
          <p:nvSpPr>
            <p:cNvPr id="8" name="片側の 2 つの角を切り取った四角形 17">
              <a:extLst>
                <a:ext uri="{FF2B5EF4-FFF2-40B4-BE49-F238E27FC236}">
                  <a16:creationId xmlns:a16="http://schemas.microsoft.com/office/drawing/2014/main" id="{FC45211E-A9E6-0CD6-27DE-14E3ABBD9BD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片側の 2 つの角を切り取った四角形 18">
              <a:extLst>
                <a:ext uri="{FF2B5EF4-FFF2-40B4-BE49-F238E27FC236}">
                  <a16:creationId xmlns:a16="http://schemas.microsoft.com/office/drawing/2014/main" id="{13321F76-01D3-0678-0B13-E49DBB04C472}"/>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6BEEE9A-9576-F469-D10F-EFB0F4FC2DBE}"/>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pic>
        <p:nvPicPr>
          <p:cNvPr id="14" name="図 13">
            <a:extLst>
              <a:ext uri="{FF2B5EF4-FFF2-40B4-BE49-F238E27FC236}">
                <a16:creationId xmlns:a16="http://schemas.microsoft.com/office/drawing/2014/main" id="{75696A14-A03C-C801-BFC0-FDD7459E5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1201" y="1643578"/>
            <a:ext cx="1701478" cy="3346774"/>
          </a:xfrm>
          <a:prstGeom prst="rect">
            <a:avLst/>
          </a:prstGeom>
        </p:spPr>
      </p:pic>
      <p:pic>
        <p:nvPicPr>
          <p:cNvPr id="16" name="図 15">
            <a:extLst>
              <a:ext uri="{FF2B5EF4-FFF2-40B4-BE49-F238E27FC236}">
                <a16:creationId xmlns:a16="http://schemas.microsoft.com/office/drawing/2014/main" id="{62D8B7A5-FE59-9CDB-FF59-868FC3EC9E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1688" y="1641100"/>
            <a:ext cx="1749600" cy="3349251"/>
          </a:xfrm>
          <a:prstGeom prst="rect">
            <a:avLst/>
          </a:prstGeom>
          <a:ln>
            <a:solidFill>
              <a:srgbClr val="00B050"/>
            </a:solidFill>
          </a:ln>
        </p:spPr>
      </p:pic>
      <p:pic>
        <p:nvPicPr>
          <p:cNvPr id="22" name="図 21">
            <a:extLst>
              <a:ext uri="{FF2B5EF4-FFF2-40B4-BE49-F238E27FC236}">
                <a16:creationId xmlns:a16="http://schemas.microsoft.com/office/drawing/2014/main" id="{D458D5D2-E720-D3F1-8E09-882328D310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8788" y="1641100"/>
            <a:ext cx="1748621" cy="3349251"/>
          </a:xfrm>
          <a:prstGeom prst="rect">
            <a:avLst/>
          </a:prstGeom>
          <a:ln>
            <a:solidFill>
              <a:srgbClr val="00B050"/>
            </a:solidFill>
          </a:ln>
        </p:spPr>
      </p:pic>
      <p:sp>
        <p:nvSpPr>
          <p:cNvPr id="23" name="テキスト ボックス 22">
            <a:extLst>
              <a:ext uri="{FF2B5EF4-FFF2-40B4-BE49-F238E27FC236}">
                <a16:creationId xmlns:a16="http://schemas.microsoft.com/office/drawing/2014/main" id="{059CE21B-8BC0-478A-5689-501D18643F39}"/>
              </a:ext>
            </a:extLst>
          </p:cNvPr>
          <p:cNvSpPr txBox="1"/>
          <p:nvPr/>
        </p:nvSpPr>
        <p:spPr>
          <a:xfrm>
            <a:off x="604646" y="723827"/>
            <a:ext cx="11389851" cy="584775"/>
          </a:xfrm>
          <a:prstGeom prst="rect">
            <a:avLst/>
          </a:prstGeom>
          <a:noFill/>
        </p:spPr>
        <p:txBody>
          <a:bodyPr wrap="square" rtlCol="0">
            <a:spAutoFit/>
          </a:bodyPr>
          <a:lstStyle/>
          <a:p>
            <a:pPr algn="ctr"/>
            <a:r>
              <a:rPr kumimoji="1" lang="ja-JP" altLang="en-US" sz="3200" b="1" dirty="0">
                <a:ea typeface="Yu Gothic Pr6N B" panose="020B0400000000000000"/>
              </a:rPr>
              <a:t>１．</a:t>
            </a:r>
            <a:r>
              <a:rPr kumimoji="1" lang="en-US" altLang="ja-JP" sz="3200" b="1" dirty="0">
                <a:ea typeface="Yu Gothic Pr6N B" panose="020B0400000000000000"/>
              </a:rPr>
              <a:t>LINE</a:t>
            </a:r>
            <a:r>
              <a:rPr kumimoji="1" lang="ja-JP" altLang="en-US" sz="3200" b="1" dirty="0">
                <a:ea typeface="Yu Gothic Pr6N B" panose="020B0400000000000000"/>
              </a:rPr>
              <a:t>アプリをインストールする</a:t>
            </a:r>
          </a:p>
        </p:txBody>
      </p:sp>
      <p:sp>
        <p:nvSpPr>
          <p:cNvPr id="24" name="テキスト ボックス 23">
            <a:extLst>
              <a:ext uri="{FF2B5EF4-FFF2-40B4-BE49-F238E27FC236}">
                <a16:creationId xmlns:a16="http://schemas.microsoft.com/office/drawing/2014/main" id="{DEA180D5-F94D-ABE4-B35B-7396FE250360}"/>
              </a:ext>
            </a:extLst>
          </p:cNvPr>
          <p:cNvSpPr txBox="1"/>
          <p:nvPr/>
        </p:nvSpPr>
        <p:spPr>
          <a:xfrm>
            <a:off x="1091446" y="5254683"/>
            <a:ext cx="2540987" cy="1077218"/>
          </a:xfrm>
          <a:prstGeom prst="rect">
            <a:avLst/>
          </a:prstGeom>
          <a:noFill/>
        </p:spPr>
        <p:txBody>
          <a:bodyPr wrap="square" rtlCol="0">
            <a:spAutoFit/>
          </a:bodyPr>
          <a:lstStyle/>
          <a:p>
            <a:r>
              <a:rPr lang="ja-JP" altLang="en-US" sz="1600" b="1" i="0" dirty="0">
                <a:solidFill>
                  <a:srgbClr val="111111"/>
                </a:solidFill>
                <a:effectLst/>
                <a:latin typeface="メイリオ" panose="020B0604030504040204" pitchFamily="50" charset="-128"/>
                <a:ea typeface="Yu Gothic Pr6N B" panose="020B0400000000000000"/>
              </a:rPr>
              <a:t>お手持ちのスマートフォンのブラウザから</a:t>
            </a:r>
            <a:r>
              <a:rPr lang="en-US" altLang="ja-JP" sz="1600" b="1" i="0" dirty="0">
                <a:solidFill>
                  <a:srgbClr val="111111"/>
                </a:solidFill>
                <a:effectLst/>
                <a:latin typeface="メイリオ" panose="020B0604030504040204" pitchFamily="50" charset="-128"/>
                <a:ea typeface="Yu Gothic Pr6N B" panose="020B0400000000000000"/>
              </a:rPr>
              <a:t>LINE</a:t>
            </a:r>
            <a:r>
              <a:rPr lang="ja-JP" altLang="en-US" sz="1600" b="1" i="0" dirty="0">
                <a:solidFill>
                  <a:srgbClr val="111111"/>
                </a:solidFill>
                <a:effectLst/>
                <a:latin typeface="メイリオ" panose="020B0604030504040204" pitchFamily="50" charset="-128"/>
                <a:ea typeface="Yu Gothic Pr6N B" panose="020B0400000000000000"/>
              </a:rPr>
              <a:t>公式サイトへアクセスし、</a:t>
            </a:r>
            <a:r>
              <a:rPr lang="en-US" altLang="ja-JP" sz="1600" b="1" i="0" dirty="0">
                <a:solidFill>
                  <a:srgbClr val="FF0000"/>
                </a:solidFill>
                <a:effectLst/>
                <a:latin typeface="メイリオ" panose="020B0604030504040204" pitchFamily="50" charset="-128"/>
                <a:ea typeface="Yu Gothic Pr6N B" panose="020B0400000000000000"/>
              </a:rPr>
              <a:t>[</a:t>
            </a:r>
            <a:r>
              <a:rPr lang="ja-JP" altLang="en-US" sz="1600" b="1" i="0" dirty="0">
                <a:solidFill>
                  <a:srgbClr val="FF0000"/>
                </a:solidFill>
                <a:effectLst/>
                <a:latin typeface="メイリオ" panose="020B0604030504040204" pitchFamily="50" charset="-128"/>
                <a:ea typeface="Yu Gothic Pr6N B" panose="020B0400000000000000"/>
              </a:rPr>
              <a:t>ダウンロード</a:t>
            </a:r>
            <a:r>
              <a:rPr lang="en-US" altLang="ja-JP" sz="1600" b="1" i="0" dirty="0">
                <a:solidFill>
                  <a:srgbClr val="FF0000"/>
                </a:solidFill>
                <a:effectLst/>
                <a:latin typeface="メイリオ" panose="020B0604030504040204" pitchFamily="50" charset="-128"/>
                <a:ea typeface="Yu Gothic Pr6N B" panose="020B0400000000000000"/>
              </a:rPr>
              <a:t>]</a:t>
            </a:r>
            <a:r>
              <a:rPr lang="ja-JP" altLang="en-US" sz="1600" b="1" i="0" dirty="0">
                <a:solidFill>
                  <a:srgbClr val="111111"/>
                </a:solidFill>
                <a:effectLst/>
                <a:latin typeface="メイリオ" panose="020B0604030504040204" pitchFamily="50" charset="-128"/>
                <a:ea typeface="Yu Gothic Pr6N B" panose="020B0400000000000000"/>
              </a:rPr>
              <a:t>をタップ。</a:t>
            </a:r>
            <a:endParaRPr kumimoji="1" lang="ja-JP" altLang="en-US" sz="1600" b="1" dirty="0">
              <a:ea typeface="Yu Gothic Pr6N B" panose="020B0400000000000000"/>
            </a:endParaRPr>
          </a:p>
        </p:txBody>
      </p:sp>
      <p:sp>
        <p:nvSpPr>
          <p:cNvPr id="25" name="テキスト ボックス 24">
            <a:extLst>
              <a:ext uri="{FF2B5EF4-FFF2-40B4-BE49-F238E27FC236}">
                <a16:creationId xmlns:a16="http://schemas.microsoft.com/office/drawing/2014/main" id="{7D16E3A2-0A75-BBE4-7012-BD4A190A7B43}"/>
              </a:ext>
            </a:extLst>
          </p:cNvPr>
          <p:cNvSpPr txBox="1"/>
          <p:nvPr/>
        </p:nvSpPr>
        <p:spPr>
          <a:xfrm>
            <a:off x="4935601" y="5247637"/>
            <a:ext cx="2427187" cy="1077218"/>
          </a:xfrm>
          <a:prstGeom prst="rect">
            <a:avLst/>
          </a:prstGeom>
          <a:noFill/>
        </p:spPr>
        <p:txBody>
          <a:bodyPr wrap="square" rtlCol="0">
            <a:spAutoFit/>
          </a:bodyPr>
          <a:lstStyle/>
          <a:p>
            <a:r>
              <a:rPr kumimoji="1" lang="en-US" altLang="ja-JP" sz="1600" b="1" dirty="0">
                <a:ea typeface="Yu Gothic Pr6N B" panose="020B0400000000000000"/>
              </a:rPr>
              <a:t>Google Play </a:t>
            </a:r>
            <a:r>
              <a:rPr kumimoji="1" lang="ja-JP" altLang="en-US" sz="1600" b="1" dirty="0">
                <a:ea typeface="Yu Gothic Pr6N B" panose="020B0400000000000000"/>
              </a:rPr>
              <a:t>ストアの</a:t>
            </a:r>
            <a:r>
              <a:rPr kumimoji="1" lang="en-US" altLang="ja-JP" sz="1600" b="1" dirty="0">
                <a:ea typeface="Yu Gothic Pr6N B" panose="020B0400000000000000"/>
              </a:rPr>
              <a:t>LINE</a:t>
            </a:r>
            <a:r>
              <a:rPr kumimoji="1" lang="ja-JP" altLang="en-US" sz="1600" b="1" dirty="0">
                <a:ea typeface="Yu Gothic Pr6N B" panose="020B0400000000000000"/>
              </a:rPr>
              <a:t>アプリをインストールするページに移ったら、</a:t>
            </a:r>
            <a:r>
              <a:rPr kumimoji="1" lang="en-US" altLang="ja-JP" sz="1600" b="1" dirty="0">
                <a:solidFill>
                  <a:srgbClr val="FF0000"/>
                </a:solidFill>
                <a:ea typeface="Yu Gothic Pr6N B" panose="020B0400000000000000"/>
              </a:rPr>
              <a:t>[</a:t>
            </a:r>
            <a:r>
              <a:rPr kumimoji="1" lang="ja-JP" altLang="en-US" sz="1600" b="1" dirty="0">
                <a:solidFill>
                  <a:srgbClr val="FF0000"/>
                </a:solidFill>
                <a:ea typeface="Yu Gothic Pr6N B" panose="020B0400000000000000"/>
              </a:rPr>
              <a:t>インストール</a:t>
            </a:r>
            <a:r>
              <a:rPr kumimoji="1" lang="en-US" altLang="ja-JP" sz="1600" b="1" dirty="0">
                <a:solidFill>
                  <a:srgbClr val="FF0000"/>
                </a:solidFill>
                <a:ea typeface="Yu Gothic Pr6N B" panose="020B0400000000000000"/>
              </a:rPr>
              <a:t>]</a:t>
            </a:r>
            <a:r>
              <a:rPr kumimoji="1" lang="ja-JP" altLang="en-US" sz="1600" b="1" dirty="0">
                <a:ea typeface="Yu Gothic Pr6N B" panose="020B0400000000000000"/>
              </a:rPr>
              <a:t>をタップ。</a:t>
            </a:r>
          </a:p>
        </p:txBody>
      </p:sp>
      <p:sp>
        <p:nvSpPr>
          <p:cNvPr id="26" name="テキスト ボックス 25">
            <a:extLst>
              <a:ext uri="{FF2B5EF4-FFF2-40B4-BE49-F238E27FC236}">
                <a16:creationId xmlns:a16="http://schemas.microsoft.com/office/drawing/2014/main" id="{CB60F4AE-5B0D-FB13-C828-C4A0B5A51DC0}"/>
              </a:ext>
            </a:extLst>
          </p:cNvPr>
          <p:cNvSpPr txBox="1"/>
          <p:nvPr/>
        </p:nvSpPr>
        <p:spPr>
          <a:xfrm>
            <a:off x="8640363" y="5262773"/>
            <a:ext cx="2488771" cy="1077218"/>
          </a:xfrm>
          <a:prstGeom prst="rect">
            <a:avLst/>
          </a:prstGeom>
          <a:noFill/>
        </p:spPr>
        <p:txBody>
          <a:bodyPr wrap="square" rtlCol="0">
            <a:spAutoFit/>
          </a:bodyPr>
          <a:lstStyle/>
          <a:p>
            <a:r>
              <a:rPr lang="ja-JP" altLang="en-US" sz="1600" b="1" i="0" dirty="0">
                <a:solidFill>
                  <a:srgbClr val="111111"/>
                </a:solidFill>
                <a:effectLst/>
                <a:latin typeface="メイリオ" panose="020B0604030504040204" pitchFamily="50" charset="-128"/>
                <a:ea typeface="Yu Gothic Pr6N B" panose="020B0400000000000000"/>
              </a:rPr>
              <a:t>「</a:t>
            </a:r>
            <a:r>
              <a:rPr lang="en-US" altLang="ja-JP" sz="1600" b="1" i="0" dirty="0">
                <a:solidFill>
                  <a:srgbClr val="111111"/>
                </a:solidFill>
                <a:effectLst/>
                <a:latin typeface="メイリオ" panose="020B0604030504040204" pitchFamily="50" charset="-128"/>
                <a:ea typeface="Yu Gothic Pr6N B" panose="020B0400000000000000"/>
              </a:rPr>
              <a:t>Google Play </a:t>
            </a:r>
            <a:r>
              <a:rPr lang="ja-JP" altLang="en-US" sz="1600" b="1" i="0" dirty="0">
                <a:solidFill>
                  <a:srgbClr val="111111"/>
                </a:solidFill>
                <a:effectLst/>
                <a:latin typeface="メイリオ" panose="020B0604030504040204" pitchFamily="50" charset="-128"/>
                <a:ea typeface="Yu Gothic Pr6N B" panose="020B0400000000000000"/>
              </a:rPr>
              <a:t>ストア」上で、</a:t>
            </a:r>
            <a:r>
              <a:rPr lang="en-US" altLang="ja-JP" sz="1600" b="1" i="0" dirty="0">
                <a:solidFill>
                  <a:srgbClr val="FF0000"/>
                </a:solidFill>
                <a:effectLst/>
                <a:latin typeface="メイリオ" panose="020B0604030504040204" pitchFamily="50" charset="-128"/>
                <a:ea typeface="Yu Gothic Pr6N B" panose="020B0400000000000000"/>
              </a:rPr>
              <a:t>[</a:t>
            </a:r>
            <a:r>
              <a:rPr lang="ja-JP" altLang="en-US" sz="1600" b="1" i="0" dirty="0">
                <a:solidFill>
                  <a:srgbClr val="FF0000"/>
                </a:solidFill>
                <a:effectLst/>
                <a:latin typeface="メイリオ" panose="020B0604030504040204" pitchFamily="50" charset="-128"/>
                <a:ea typeface="Yu Gothic Pr6N B" panose="020B0400000000000000"/>
              </a:rPr>
              <a:t>開く</a:t>
            </a:r>
            <a:r>
              <a:rPr lang="en-US" altLang="ja-JP" sz="1600" b="1" i="0" dirty="0">
                <a:solidFill>
                  <a:srgbClr val="FF0000"/>
                </a:solidFill>
                <a:effectLst/>
                <a:latin typeface="メイリオ" panose="020B0604030504040204" pitchFamily="50" charset="-128"/>
                <a:ea typeface="Yu Gothic Pr6N B" panose="020B0400000000000000"/>
              </a:rPr>
              <a:t>]</a:t>
            </a:r>
            <a:r>
              <a:rPr lang="ja-JP" altLang="en-US" sz="1600" b="1" i="0" dirty="0">
                <a:solidFill>
                  <a:srgbClr val="111111"/>
                </a:solidFill>
                <a:effectLst/>
                <a:latin typeface="メイリオ" panose="020B0604030504040204" pitchFamily="50" charset="-128"/>
                <a:ea typeface="Yu Gothic Pr6N B" panose="020B0400000000000000"/>
              </a:rPr>
              <a:t>と表示されればインストール完了。</a:t>
            </a:r>
            <a:endParaRPr kumimoji="1" lang="ja-JP" altLang="en-US" sz="1600" b="1" dirty="0">
              <a:ea typeface="Yu Gothic Pr6N B" panose="020B0400000000000000"/>
            </a:endParaRPr>
          </a:p>
        </p:txBody>
      </p:sp>
      <p:sp>
        <p:nvSpPr>
          <p:cNvPr id="27" name="三角形 110">
            <a:extLst>
              <a:ext uri="{FF2B5EF4-FFF2-40B4-BE49-F238E27FC236}">
                <a16:creationId xmlns:a16="http://schemas.microsoft.com/office/drawing/2014/main" id="{5ACB352B-D2D3-3733-2167-D5605274A3E2}"/>
              </a:ext>
            </a:extLst>
          </p:cNvPr>
          <p:cNvSpPr/>
          <p:nvPr/>
        </p:nvSpPr>
        <p:spPr>
          <a:xfrm rot="5400000">
            <a:off x="3941873" y="3416351"/>
            <a:ext cx="688767" cy="28228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110">
            <a:extLst>
              <a:ext uri="{FF2B5EF4-FFF2-40B4-BE49-F238E27FC236}">
                <a16:creationId xmlns:a16="http://schemas.microsoft.com/office/drawing/2014/main" id="{CD068877-1F4A-7FDC-604D-C595AE254204}"/>
              </a:ext>
            </a:extLst>
          </p:cNvPr>
          <p:cNvSpPr/>
          <p:nvPr/>
        </p:nvSpPr>
        <p:spPr>
          <a:xfrm rot="5400000">
            <a:off x="7745072" y="3369990"/>
            <a:ext cx="646332" cy="295013"/>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116">
            <a:extLst>
              <a:ext uri="{FF2B5EF4-FFF2-40B4-BE49-F238E27FC236}">
                <a16:creationId xmlns:a16="http://schemas.microsoft.com/office/drawing/2014/main" id="{57D5F843-447E-7E27-F69C-50E4B5F00D87}"/>
              </a:ext>
            </a:extLst>
          </p:cNvPr>
          <p:cNvSpPr/>
          <p:nvPr/>
        </p:nvSpPr>
        <p:spPr>
          <a:xfrm>
            <a:off x="1577234" y="3515872"/>
            <a:ext cx="784706" cy="15740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116">
            <a:extLst>
              <a:ext uri="{FF2B5EF4-FFF2-40B4-BE49-F238E27FC236}">
                <a16:creationId xmlns:a16="http://schemas.microsoft.com/office/drawing/2014/main" id="{B9F4F108-251C-1516-E1E2-03AAC53D1663}"/>
              </a:ext>
            </a:extLst>
          </p:cNvPr>
          <p:cNvSpPr/>
          <p:nvPr/>
        </p:nvSpPr>
        <p:spPr>
          <a:xfrm>
            <a:off x="5353917" y="2934747"/>
            <a:ext cx="1549485" cy="213928"/>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116">
            <a:extLst>
              <a:ext uri="{FF2B5EF4-FFF2-40B4-BE49-F238E27FC236}">
                <a16:creationId xmlns:a16="http://schemas.microsoft.com/office/drawing/2014/main" id="{A9FF107B-B56D-50AF-FA00-FEAACC4B2565}"/>
              </a:ext>
            </a:extLst>
          </p:cNvPr>
          <p:cNvSpPr/>
          <p:nvPr/>
        </p:nvSpPr>
        <p:spPr>
          <a:xfrm>
            <a:off x="9884750" y="2466371"/>
            <a:ext cx="738147" cy="14714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861737AF-0EB8-FF1B-090D-4EE345BD9D80}"/>
              </a:ext>
            </a:extLst>
          </p:cNvPr>
          <p:cNvGrpSpPr/>
          <p:nvPr/>
        </p:nvGrpSpPr>
        <p:grpSpPr>
          <a:xfrm>
            <a:off x="1953558" y="3814489"/>
            <a:ext cx="796351" cy="352633"/>
            <a:chOff x="1164680" y="3290187"/>
            <a:chExt cx="796351" cy="352633"/>
          </a:xfrm>
        </p:grpSpPr>
        <p:sp>
          <p:nvSpPr>
            <p:cNvPr id="33" name="円形吹き出し 118">
              <a:extLst>
                <a:ext uri="{FF2B5EF4-FFF2-40B4-BE49-F238E27FC236}">
                  <a16:creationId xmlns:a16="http://schemas.microsoft.com/office/drawing/2014/main" id="{66C3F3EF-2B6E-33CD-F6CA-07F15EE937C3}"/>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E98A4AB4-7AAB-9F3A-0ABF-0B606C70832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35" name="グループ化 34">
            <a:extLst>
              <a:ext uri="{FF2B5EF4-FFF2-40B4-BE49-F238E27FC236}">
                <a16:creationId xmlns:a16="http://schemas.microsoft.com/office/drawing/2014/main" id="{9947E22B-8C43-EC11-496D-CBEE00D85AD9}"/>
              </a:ext>
            </a:extLst>
          </p:cNvPr>
          <p:cNvGrpSpPr/>
          <p:nvPr/>
        </p:nvGrpSpPr>
        <p:grpSpPr>
          <a:xfrm>
            <a:off x="6219235" y="3279803"/>
            <a:ext cx="796351" cy="352633"/>
            <a:chOff x="1164680" y="3290187"/>
            <a:chExt cx="796351" cy="352633"/>
          </a:xfrm>
        </p:grpSpPr>
        <p:sp>
          <p:nvSpPr>
            <p:cNvPr id="36" name="円形吹き出し 118">
              <a:extLst>
                <a:ext uri="{FF2B5EF4-FFF2-40B4-BE49-F238E27FC236}">
                  <a16:creationId xmlns:a16="http://schemas.microsoft.com/office/drawing/2014/main" id="{CC1A85E3-4EA4-8F9B-E868-0F34FB1E636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46C42039-5D1A-3A2C-4DAE-99735728FBA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38" name="グループ化 37">
            <a:extLst>
              <a:ext uri="{FF2B5EF4-FFF2-40B4-BE49-F238E27FC236}">
                <a16:creationId xmlns:a16="http://schemas.microsoft.com/office/drawing/2014/main" id="{44F3657F-CC64-2187-1018-3BBE7618D227}"/>
              </a:ext>
            </a:extLst>
          </p:cNvPr>
          <p:cNvGrpSpPr/>
          <p:nvPr/>
        </p:nvGrpSpPr>
        <p:grpSpPr>
          <a:xfrm>
            <a:off x="10109429" y="2796042"/>
            <a:ext cx="796351" cy="352633"/>
            <a:chOff x="1164680" y="3290187"/>
            <a:chExt cx="796351" cy="352633"/>
          </a:xfrm>
        </p:grpSpPr>
        <p:sp>
          <p:nvSpPr>
            <p:cNvPr id="39" name="円形吹き出し 118">
              <a:extLst>
                <a:ext uri="{FF2B5EF4-FFF2-40B4-BE49-F238E27FC236}">
                  <a16:creationId xmlns:a16="http://schemas.microsoft.com/office/drawing/2014/main" id="{2FCE7F19-3BCE-305C-AF1A-698837A082F7}"/>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5F22B93-90C3-B7B2-872A-5B688B618ADA}"/>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2" name="テキスト ボックス 11">
            <a:extLst>
              <a:ext uri="{FF2B5EF4-FFF2-40B4-BE49-F238E27FC236}">
                <a16:creationId xmlns:a16="http://schemas.microsoft.com/office/drawing/2014/main" id="{BE80CC42-EFD7-8623-1879-3D1C56A6590A}"/>
              </a:ext>
            </a:extLst>
          </p:cNvPr>
          <p:cNvSpPr txBox="1"/>
          <p:nvPr/>
        </p:nvSpPr>
        <p:spPr>
          <a:xfrm>
            <a:off x="2193094" y="209979"/>
            <a:ext cx="4186323" cy="646331"/>
          </a:xfrm>
          <a:prstGeom prst="rect">
            <a:avLst/>
          </a:prstGeom>
          <a:noFill/>
        </p:spPr>
        <p:txBody>
          <a:bodyPr wrap="square">
            <a:spAutoFit/>
          </a:body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pic>
        <p:nvPicPr>
          <p:cNvPr id="13" name="図 12">
            <a:extLst>
              <a:ext uri="{FF2B5EF4-FFF2-40B4-BE49-F238E27FC236}">
                <a16:creationId xmlns:a16="http://schemas.microsoft.com/office/drawing/2014/main" id="{B37B44F7-55C0-FC4C-7A51-1F694C561A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67446" y="209979"/>
            <a:ext cx="908338" cy="850372"/>
          </a:xfrm>
          <a:prstGeom prst="rect">
            <a:avLst/>
          </a:prstGeom>
          <a:ln>
            <a:solidFill>
              <a:srgbClr val="00B050"/>
            </a:solidFill>
          </a:ln>
        </p:spPr>
      </p:pic>
      <p:sp>
        <p:nvSpPr>
          <p:cNvPr id="11" name="テキスト ボックス 10">
            <a:extLst>
              <a:ext uri="{FF2B5EF4-FFF2-40B4-BE49-F238E27FC236}">
                <a16:creationId xmlns:a16="http://schemas.microsoft.com/office/drawing/2014/main" id="{68851AA4-4FFA-22CB-3EA5-44131E7F1247}"/>
              </a:ext>
            </a:extLst>
          </p:cNvPr>
          <p:cNvSpPr txBox="1"/>
          <p:nvPr/>
        </p:nvSpPr>
        <p:spPr>
          <a:xfrm>
            <a:off x="9172575" y="1007879"/>
            <a:ext cx="3121369" cy="369332"/>
          </a:xfrm>
          <a:prstGeom prst="rect">
            <a:avLst/>
          </a:prstGeom>
          <a:noFill/>
        </p:spPr>
        <p:txBody>
          <a:bodyPr wrap="square" rtlCol="0">
            <a:spAutoFit/>
          </a:bodyPr>
          <a:lstStyle/>
          <a:p>
            <a:pPr algn="ctr"/>
            <a:r>
              <a:rPr kumimoji="1" lang="en-US" altLang="ja-JP" dirty="0"/>
              <a:t>  Android      </a:t>
            </a:r>
            <a:r>
              <a:rPr kumimoji="1" lang="ja-JP" altLang="en-US" dirty="0">
                <a:solidFill>
                  <a:srgbClr val="FF0000"/>
                </a:solidFill>
              </a:rPr>
              <a:t>　</a:t>
            </a:r>
            <a:r>
              <a:rPr kumimoji="1" lang="en-US" altLang="ja-JP" dirty="0">
                <a:solidFill>
                  <a:srgbClr val="FF0000"/>
                </a:solidFill>
              </a:rPr>
              <a:t>iPhone</a:t>
            </a:r>
            <a:r>
              <a:rPr kumimoji="1" lang="ja-JP" altLang="en-US" dirty="0"/>
              <a:t>　　</a:t>
            </a:r>
          </a:p>
        </p:txBody>
      </p:sp>
      <p:pic>
        <p:nvPicPr>
          <p:cNvPr id="17" name="図 16">
            <a:extLst>
              <a:ext uri="{FF2B5EF4-FFF2-40B4-BE49-F238E27FC236}">
                <a16:creationId xmlns:a16="http://schemas.microsoft.com/office/drawing/2014/main" id="{B6C92FB1-25E5-629B-73CE-92B50BB1D3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26973" y="209980"/>
            <a:ext cx="908338" cy="837034"/>
          </a:xfrm>
          <a:prstGeom prst="rect">
            <a:avLst/>
          </a:prstGeom>
          <a:ln>
            <a:solidFill>
              <a:srgbClr val="00B050"/>
            </a:solidFill>
          </a:ln>
        </p:spPr>
      </p:pic>
    </p:spTree>
    <p:extLst>
      <p:ext uri="{BB962C8B-B14F-4D97-AF65-F5344CB8AC3E}">
        <p14:creationId xmlns:p14="http://schemas.microsoft.com/office/powerpoint/2010/main" val="1660089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19</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sp>
        <p:nvSpPr>
          <p:cNvPr id="10" name="テキスト ボックス 9">
            <a:extLst>
              <a:ext uri="{FF2B5EF4-FFF2-40B4-BE49-F238E27FC236}">
                <a16:creationId xmlns:a16="http://schemas.microsoft.com/office/drawing/2014/main" id="{9D473141-759E-8D0A-E8D7-5A018972B851}"/>
              </a:ext>
            </a:extLst>
          </p:cNvPr>
          <p:cNvSpPr txBox="1"/>
          <p:nvPr/>
        </p:nvSpPr>
        <p:spPr>
          <a:xfrm>
            <a:off x="627189" y="766755"/>
            <a:ext cx="11367307" cy="584775"/>
          </a:xfrm>
          <a:prstGeom prst="rect">
            <a:avLst/>
          </a:prstGeom>
          <a:noFill/>
        </p:spPr>
        <p:txBody>
          <a:bodyPr wrap="square" rtlCol="0">
            <a:spAutoFit/>
          </a:bodyPr>
          <a:lstStyle/>
          <a:p>
            <a:pPr algn="ctr"/>
            <a:r>
              <a:rPr lang="ja-JP" altLang="en-US" sz="3200" b="1" dirty="0">
                <a:ea typeface="Yu Gothic Pr6N B" panose="020B0400000000000000"/>
              </a:rPr>
              <a:t>２</a:t>
            </a:r>
            <a:r>
              <a:rPr kumimoji="1" lang="ja-JP" altLang="en-US" sz="3200" b="1" dirty="0">
                <a:ea typeface="Yu Gothic Pr6N B" panose="020B0400000000000000"/>
              </a:rPr>
              <a:t>．新規登録をする</a:t>
            </a:r>
          </a:p>
        </p:txBody>
      </p:sp>
      <p:pic>
        <p:nvPicPr>
          <p:cNvPr id="12" name="図 11">
            <a:extLst>
              <a:ext uri="{FF2B5EF4-FFF2-40B4-BE49-F238E27FC236}">
                <a16:creationId xmlns:a16="http://schemas.microsoft.com/office/drawing/2014/main" id="{4A2B2A28-801A-F0B2-475E-C1A87F9B84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2085" y="1776071"/>
            <a:ext cx="1694263" cy="3328364"/>
          </a:xfrm>
          <a:prstGeom prst="rect">
            <a:avLst/>
          </a:prstGeom>
        </p:spPr>
      </p:pic>
      <p:pic>
        <p:nvPicPr>
          <p:cNvPr id="14" name="図 13">
            <a:extLst>
              <a:ext uri="{FF2B5EF4-FFF2-40B4-BE49-F238E27FC236}">
                <a16:creationId xmlns:a16="http://schemas.microsoft.com/office/drawing/2014/main" id="{F3979BDA-A142-2D00-A418-9F9418E782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558" y="1776071"/>
            <a:ext cx="1940492" cy="3348000"/>
          </a:xfrm>
          <a:prstGeom prst="rect">
            <a:avLst/>
          </a:prstGeom>
          <a:ln>
            <a:solidFill>
              <a:srgbClr val="00B050"/>
            </a:solidFill>
          </a:ln>
        </p:spPr>
      </p:pic>
      <p:pic>
        <p:nvPicPr>
          <p:cNvPr id="16" name="図 15">
            <a:extLst>
              <a:ext uri="{FF2B5EF4-FFF2-40B4-BE49-F238E27FC236}">
                <a16:creationId xmlns:a16="http://schemas.microsoft.com/office/drawing/2014/main" id="{FE395FBF-C06A-801D-F7F5-1C5632555A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3971" y="1761364"/>
            <a:ext cx="1908000" cy="3357778"/>
          </a:xfrm>
          <a:prstGeom prst="rect">
            <a:avLst/>
          </a:prstGeom>
          <a:ln>
            <a:solidFill>
              <a:srgbClr val="00B050"/>
            </a:solidFill>
          </a:ln>
        </p:spPr>
      </p:pic>
      <p:sp>
        <p:nvSpPr>
          <p:cNvPr id="19" name="テキスト ボックス 18">
            <a:extLst>
              <a:ext uri="{FF2B5EF4-FFF2-40B4-BE49-F238E27FC236}">
                <a16:creationId xmlns:a16="http://schemas.microsoft.com/office/drawing/2014/main" id="{580A9C9E-F7AA-D747-5D4C-A09A96C93C5A}"/>
              </a:ext>
            </a:extLst>
          </p:cNvPr>
          <p:cNvSpPr txBox="1"/>
          <p:nvPr/>
        </p:nvSpPr>
        <p:spPr>
          <a:xfrm>
            <a:off x="1486024" y="5598821"/>
            <a:ext cx="2361235" cy="646331"/>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LINE</a:t>
            </a:r>
            <a:r>
              <a:rPr lang="ja-JP" altLang="en-US" b="1" i="0" dirty="0">
                <a:solidFill>
                  <a:srgbClr val="111111"/>
                </a:solidFill>
                <a:effectLst/>
                <a:latin typeface="メイリオ" panose="020B0604030504040204" pitchFamily="50" charset="-128"/>
                <a:ea typeface="Yu Gothic Pr6N B" panose="020B0400000000000000"/>
              </a:rPr>
              <a:t>を起動し、</a:t>
            </a:r>
            <a:endParaRPr lang="en-US" altLang="ja-JP" b="1" i="0" dirty="0">
              <a:solidFill>
                <a:srgbClr val="111111"/>
              </a:solidFill>
              <a:effectLst/>
              <a:latin typeface="メイリオ" panose="020B0604030504040204" pitchFamily="50" charset="-128"/>
              <a:ea typeface="Yu Gothic Pr6N B" panose="020B0400000000000000"/>
            </a:endParaRPr>
          </a:p>
          <a:p>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新規登録</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037487" y="5207265"/>
            <a:ext cx="2361235" cy="1200329"/>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利用規約</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プライバシーポリシー</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を確認後</a:t>
            </a:r>
            <a:r>
              <a:rPr lang="ja-JP" altLang="en-US" b="1" dirty="0">
                <a:solidFill>
                  <a:srgbClr val="111111"/>
                </a:solidFill>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電話番号を入力し</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851796" y="5289178"/>
            <a:ext cx="2361235" cy="646331"/>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SMS</a:t>
            </a:r>
            <a:r>
              <a:rPr lang="ja-JP" altLang="en-US" b="1" i="0" dirty="0">
                <a:solidFill>
                  <a:srgbClr val="111111"/>
                </a:solidFill>
                <a:effectLst/>
                <a:latin typeface="メイリオ" panose="020B0604030504040204" pitchFamily="50" charset="-128"/>
                <a:ea typeface="Yu Gothic Pr6N B" panose="020B0400000000000000"/>
              </a:rPr>
              <a:t>に認証番号を送ってください。</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BE7E533E-3DF5-8317-4F55-28B57B131753}"/>
              </a:ext>
            </a:extLst>
          </p:cNvPr>
          <p:cNvGrpSpPr/>
          <p:nvPr/>
        </p:nvGrpSpPr>
        <p:grpSpPr>
          <a:xfrm>
            <a:off x="2954848" y="5034957"/>
            <a:ext cx="796351" cy="352633"/>
            <a:chOff x="1164680" y="3290187"/>
            <a:chExt cx="796351" cy="352633"/>
          </a:xfrm>
        </p:grpSpPr>
        <p:sp>
          <p:nvSpPr>
            <p:cNvPr id="9" name="円形吹き出し 118">
              <a:extLst>
                <a:ext uri="{FF2B5EF4-FFF2-40B4-BE49-F238E27FC236}">
                  <a16:creationId xmlns:a16="http://schemas.microsoft.com/office/drawing/2014/main" id="{EC3907DA-58A8-8FDC-0E40-DE1DDB3F4921}"/>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5E44281-2C22-27F0-A4C9-BCD8A1BA7332}"/>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18" name="グループ化 17">
            <a:extLst>
              <a:ext uri="{FF2B5EF4-FFF2-40B4-BE49-F238E27FC236}">
                <a16:creationId xmlns:a16="http://schemas.microsoft.com/office/drawing/2014/main" id="{9E17B1CD-6BCD-2D6C-CFA7-C67C68C06629}"/>
              </a:ext>
            </a:extLst>
          </p:cNvPr>
          <p:cNvGrpSpPr/>
          <p:nvPr/>
        </p:nvGrpSpPr>
        <p:grpSpPr>
          <a:xfrm>
            <a:off x="6865391" y="3985545"/>
            <a:ext cx="796351" cy="352633"/>
            <a:chOff x="1164680" y="3290187"/>
            <a:chExt cx="796351" cy="352633"/>
          </a:xfrm>
        </p:grpSpPr>
        <p:sp>
          <p:nvSpPr>
            <p:cNvPr id="35" name="円形吹き出し 118">
              <a:extLst>
                <a:ext uri="{FF2B5EF4-FFF2-40B4-BE49-F238E27FC236}">
                  <a16:creationId xmlns:a16="http://schemas.microsoft.com/office/drawing/2014/main" id="{5EBF774E-359E-2C3D-4990-8D8A49DFD347}"/>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7AB73EC3-9F1E-AD67-A68D-AB76CEEFF2D2}"/>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43" name="グループ化 42">
            <a:extLst>
              <a:ext uri="{FF2B5EF4-FFF2-40B4-BE49-F238E27FC236}">
                <a16:creationId xmlns:a16="http://schemas.microsoft.com/office/drawing/2014/main" id="{891CC998-38D2-36F6-90D9-04B5E45C998A}"/>
              </a:ext>
            </a:extLst>
          </p:cNvPr>
          <p:cNvGrpSpPr/>
          <p:nvPr/>
        </p:nvGrpSpPr>
        <p:grpSpPr>
          <a:xfrm>
            <a:off x="10342423" y="3963131"/>
            <a:ext cx="796351" cy="352633"/>
            <a:chOff x="1164680" y="3290187"/>
            <a:chExt cx="796351" cy="352633"/>
          </a:xfrm>
        </p:grpSpPr>
        <p:sp>
          <p:nvSpPr>
            <p:cNvPr id="44" name="円形吹き出し 118">
              <a:extLst>
                <a:ext uri="{FF2B5EF4-FFF2-40B4-BE49-F238E27FC236}">
                  <a16:creationId xmlns:a16="http://schemas.microsoft.com/office/drawing/2014/main" id="{F0F8B0E0-7AFA-DF27-360A-CB640E2ED23D}"/>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6F295245-FE0B-E73E-55A9-CCF9174EDF2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13" name="グループ化 12">
            <a:extLst>
              <a:ext uri="{FF2B5EF4-FFF2-40B4-BE49-F238E27FC236}">
                <a16:creationId xmlns:a16="http://schemas.microsoft.com/office/drawing/2014/main" id="{D5A75425-378F-C751-1B83-124FD4777A49}"/>
              </a:ext>
            </a:extLst>
          </p:cNvPr>
          <p:cNvGrpSpPr/>
          <p:nvPr/>
        </p:nvGrpSpPr>
        <p:grpSpPr>
          <a:xfrm>
            <a:off x="627189" y="2701"/>
            <a:ext cx="1351370" cy="1047014"/>
            <a:chOff x="604646" y="0"/>
            <a:chExt cx="1351370" cy="1047014"/>
          </a:xfrm>
          <a:solidFill>
            <a:srgbClr val="00B050"/>
          </a:solidFill>
        </p:grpSpPr>
        <p:sp>
          <p:nvSpPr>
            <p:cNvPr id="15" name="片側の 2 つの角を切り取った四角形 17">
              <a:extLst>
                <a:ext uri="{FF2B5EF4-FFF2-40B4-BE49-F238E27FC236}">
                  <a16:creationId xmlns:a16="http://schemas.microsoft.com/office/drawing/2014/main" id="{C98D9962-098D-B3C8-C5D3-4D249E1CC33A}"/>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片側の 2 つの角を切り取った四角形 18">
              <a:extLst>
                <a:ext uri="{FF2B5EF4-FFF2-40B4-BE49-F238E27FC236}">
                  <a16:creationId xmlns:a16="http://schemas.microsoft.com/office/drawing/2014/main" id="{33BDF205-CB29-2B93-092E-A3065FECC36B}"/>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6032262-FA88-42E4-FEC5-97F98CBFAE8A}"/>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23" name="テキスト ボックス 6">
            <a:extLst>
              <a:ext uri="{FF2B5EF4-FFF2-40B4-BE49-F238E27FC236}">
                <a16:creationId xmlns:a16="http://schemas.microsoft.com/office/drawing/2014/main" id="{703A1D4B-B1AA-E4F9-7B2B-AC39FC43CA89}"/>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spTree>
    <p:extLst>
      <p:ext uri="{BB962C8B-B14F-4D97-AF65-F5344CB8AC3E}">
        <p14:creationId xmlns:p14="http://schemas.microsoft.com/office/powerpoint/2010/main" val="24976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28447709-8B90-AE94-E8C3-5EDFC85011BD}"/>
              </a:ext>
            </a:extLst>
          </p:cNvPr>
          <p:cNvSpPr/>
          <p:nvPr/>
        </p:nvSpPr>
        <p:spPr>
          <a:xfrm>
            <a:off x="6457906" y="176280"/>
            <a:ext cx="4121337" cy="6499172"/>
          </a:xfrm>
          <a:prstGeom prst="roundRect">
            <a:avLst>
              <a:gd name="adj" fmla="val 1283"/>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srgbClr val="7030A0"/>
              </a:solidFill>
            </a:endParaRPr>
          </a:p>
        </p:txBody>
      </p:sp>
      <p:sp>
        <p:nvSpPr>
          <p:cNvPr id="43" name="角丸四角形 42">
            <a:extLst>
              <a:ext uri="{FF2B5EF4-FFF2-40B4-BE49-F238E27FC236}">
                <a16:creationId xmlns:a16="http://schemas.microsoft.com/office/drawing/2014/main" id="{D893E9ED-CFE6-EC5D-2CFA-D22585232770}"/>
              </a:ext>
            </a:extLst>
          </p:cNvPr>
          <p:cNvSpPr/>
          <p:nvPr/>
        </p:nvSpPr>
        <p:spPr>
          <a:xfrm>
            <a:off x="1824119" y="1213361"/>
            <a:ext cx="4121337" cy="2148581"/>
          </a:xfrm>
          <a:prstGeom prst="roundRect">
            <a:avLst>
              <a:gd name="adj" fmla="val 1283"/>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39" name="テキスト ボックス 38">
            <a:extLst>
              <a:ext uri="{FF2B5EF4-FFF2-40B4-BE49-F238E27FC236}">
                <a16:creationId xmlns:a16="http://schemas.microsoft.com/office/drawing/2014/main" id="{95E87027-BFAF-224D-9F02-4238FC559701}"/>
              </a:ext>
            </a:extLst>
          </p:cNvPr>
          <p:cNvSpPr txBox="1"/>
          <p:nvPr/>
        </p:nvSpPr>
        <p:spPr>
          <a:xfrm>
            <a:off x="6670261" y="212700"/>
            <a:ext cx="1020376" cy="315792"/>
          </a:xfrm>
          <a:prstGeom prst="rect">
            <a:avLst/>
          </a:prstGeom>
          <a:noFill/>
        </p:spPr>
        <p:txBody>
          <a:bodyPr wrap="square">
            <a:spAutoFit/>
          </a:bodyPr>
          <a:lstStyle/>
          <a:p>
            <a:r>
              <a:rPr lang="ja-JP" altLang="en-US" sz="1452" b="1" dirty="0">
                <a:solidFill>
                  <a:srgbClr val="006DAB"/>
                </a:solidFill>
                <a:latin typeface="Meiryo" panose="020B0604030504040204" pitchFamily="34" charset="-128"/>
                <a:ea typeface="Meiryo" panose="020B0604030504040204" pitchFamily="34" charset="-128"/>
              </a:rPr>
              <a:t>もくじ</a:t>
            </a:r>
          </a:p>
        </p:txBody>
      </p:sp>
      <p:grpSp>
        <p:nvGrpSpPr>
          <p:cNvPr id="5" name="グループ化 4">
            <a:extLst>
              <a:ext uri="{FF2B5EF4-FFF2-40B4-BE49-F238E27FC236}">
                <a16:creationId xmlns:a16="http://schemas.microsoft.com/office/drawing/2014/main" id="{D610EEBA-EBAA-03F6-FFE1-7726522C64DC}"/>
              </a:ext>
            </a:extLst>
          </p:cNvPr>
          <p:cNvGrpSpPr/>
          <p:nvPr/>
        </p:nvGrpSpPr>
        <p:grpSpPr>
          <a:xfrm>
            <a:off x="6789360" y="511747"/>
            <a:ext cx="3429019" cy="885263"/>
            <a:chOff x="6235723" y="508578"/>
            <a:chExt cx="3779858" cy="975839"/>
          </a:xfrm>
        </p:grpSpPr>
        <p:sp>
          <p:nvSpPr>
            <p:cNvPr id="54" name="角丸四角形 53">
              <a:extLst>
                <a:ext uri="{FF2B5EF4-FFF2-40B4-BE49-F238E27FC236}">
                  <a16:creationId xmlns:a16="http://schemas.microsoft.com/office/drawing/2014/main" id="{E2CE0C1C-4A49-85CE-5B0D-3CD4A530A864}"/>
                </a:ext>
              </a:extLst>
            </p:cNvPr>
            <p:cNvSpPr/>
            <p:nvPr/>
          </p:nvSpPr>
          <p:spPr>
            <a:xfrm>
              <a:off x="6235723" y="508578"/>
              <a:ext cx="3779858" cy="975839"/>
            </a:xfrm>
            <a:prstGeom prst="roundRect">
              <a:avLst>
                <a:gd name="adj" fmla="val 3942"/>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141" name="グループ化 140">
              <a:extLst>
                <a:ext uri="{FF2B5EF4-FFF2-40B4-BE49-F238E27FC236}">
                  <a16:creationId xmlns:a16="http://schemas.microsoft.com/office/drawing/2014/main" id="{167BA4F5-97D1-CD73-A318-5BEB776189A8}"/>
                </a:ext>
              </a:extLst>
            </p:cNvPr>
            <p:cNvGrpSpPr/>
            <p:nvPr/>
          </p:nvGrpSpPr>
          <p:grpSpPr>
            <a:xfrm>
              <a:off x="6390071" y="589108"/>
              <a:ext cx="3297664" cy="868427"/>
              <a:chOff x="6245410" y="834430"/>
              <a:chExt cx="3297664" cy="868427"/>
            </a:xfrm>
          </p:grpSpPr>
          <p:sp>
            <p:nvSpPr>
              <p:cNvPr id="51" name="テキスト ボックス 50">
                <a:extLst>
                  <a:ext uri="{FF2B5EF4-FFF2-40B4-BE49-F238E27FC236}">
                    <a16:creationId xmlns:a16="http://schemas.microsoft.com/office/drawing/2014/main" id="{9F2C8400-86A5-3D98-FD90-0D6ED45B1333}"/>
                  </a:ext>
                </a:extLst>
              </p:cNvPr>
              <p:cNvSpPr txBox="1"/>
              <p:nvPr/>
            </p:nvSpPr>
            <p:spPr>
              <a:xfrm>
                <a:off x="6267341" y="834430"/>
                <a:ext cx="1063128" cy="409524"/>
              </a:xfrm>
              <a:prstGeom prst="rect">
                <a:avLst/>
              </a:prstGeom>
              <a:noFill/>
            </p:spPr>
            <p:txBody>
              <a:bodyPr wrap="square">
                <a:spAutoFit/>
              </a:bodyPr>
              <a:lstStyle/>
              <a:p>
                <a:r>
                  <a:rPr lang="ja-JP" altLang="en-US" sz="1270" b="1" dirty="0">
                    <a:solidFill>
                      <a:srgbClr val="0070C0"/>
                    </a:solidFill>
                    <a:latin typeface="Meiryo" panose="020B0604030504040204" pitchFamily="34" charset="-128"/>
                    <a:ea typeface="Meiryo" panose="020B0604030504040204" pitchFamily="34" charset="-128"/>
                  </a:rPr>
                  <a:t>第</a:t>
                </a:r>
                <a:r>
                  <a:rPr lang="en-US" altLang="ja-JP" sz="1814" b="1" dirty="0">
                    <a:solidFill>
                      <a:srgbClr val="0070C0"/>
                    </a:solidFill>
                    <a:latin typeface="Meiryo" panose="020B0604030504040204" pitchFamily="34" charset="-128"/>
                    <a:ea typeface="Meiryo" panose="020B0604030504040204" pitchFamily="34" charset="-128"/>
                  </a:rPr>
                  <a:t>1</a:t>
                </a:r>
                <a:r>
                  <a:rPr lang="ja-JP" altLang="en-US" sz="1270" b="1" dirty="0">
                    <a:solidFill>
                      <a:srgbClr val="0070C0"/>
                    </a:solidFill>
                    <a:latin typeface="Meiryo" panose="020B0604030504040204" pitchFamily="34" charset="-128"/>
                    <a:ea typeface="Meiryo" panose="020B0604030504040204" pitchFamily="34" charset="-128"/>
                  </a:rPr>
                  <a:t>章</a:t>
                </a:r>
              </a:p>
            </p:txBody>
          </p:sp>
          <p:sp>
            <p:nvSpPr>
              <p:cNvPr id="52" name="テキスト ボックス 51">
                <a:extLst>
                  <a:ext uri="{FF2B5EF4-FFF2-40B4-BE49-F238E27FC236}">
                    <a16:creationId xmlns:a16="http://schemas.microsoft.com/office/drawing/2014/main" id="{E59DAC96-A879-4E15-C5C0-3D0E73843C35}"/>
                  </a:ext>
                </a:extLst>
              </p:cNvPr>
              <p:cNvSpPr txBox="1"/>
              <p:nvPr/>
            </p:nvSpPr>
            <p:spPr>
              <a:xfrm>
                <a:off x="6245410" y="1416318"/>
                <a:ext cx="3297664" cy="286539"/>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スマホ基本操作について</a:t>
                </a:r>
              </a:p>
            </p:txBody>
          </p:sp>
        </p:grpSp>
      </p:grpSp>
      <p:grpSp>
        <p:nvGrpSpPr>
          <p:cNvPr id="10" name="グループ化 9">
            <a:extLst>
              <a:ext uri="{FF2B5EF4-FFF2-40B4-BE49-F238E27FC236}">
                <a16:creationId xmlns:a16="http://schemas.microsoft.com/office/drawing/2014/main" id="{1594C723-9A1A-1414-F129-E1E999A6D4CD}"/>
              </a:ext>
            </a:extLst>
          </p:cNvPr>
          <p:cNvGrpSpPr/>
          <p:nvPr/>
        </p:nvGrpSpPr>
        <p:grpSpPr>
          <a:xfrm>
            <a:off x="2079984" y="1237579"/>
            <a:ext cx="3628365" cy="2033519"/>
            <a:chOff x="988253" y="1364201"/>
            <a:chExt cx="3999600" cy="2241577"/>
          </a:xfrm>
        </p:grpSpPr>
        <p:sp>
          <p:nvSpPr>
            <p:cNvPr id="22" name="テキスト ボックス 21">
              <a:extLst>
                <a:ext uri="{FF2B5EF4-FFF2-40B4-BE49-F238E27FC236}">
                  <a16:creationId xmlns:a16="http://schemas.microsoft.com/office/drawing/2014/main" id="{CEF5D861-2F4F-E787-3FAE-27376FB7711B}"/>
                </a:ext>
              </a:extLst>
            </p:cNvPr>
            <p:cNvSpPr txBox="1"/>
            <p:nvPr/>
          </p:nvSpPr>
          <p:spPr>
            <a:xfrm>
              <a:off x="1203999" y="1364201"/>
              <a:ext cx="3547431" cy="378777"/>
            </a:xfrm>
            <a:prstGeom prst="rect">
              <a:avLst/>
            </a:prstGeom>
            <a:noFill/>
          </p:spPr>
          <p:txBody>
            <a:bodyPr wrap="square">
              <a:spAutoFit/>
            </a:bodyPr>
            <a:lstStyle/>
            <a:p>
              <a:pPr algn="ctr"/>
              <a:r>
                <a:rPr lang="ja-JP" altLang="en-US" sz="1633" b="1" dirty="0">
                  <a:solidFill>
                    <a:srgbClr val="006DAB"/>
                  </a:solidFill>
                  <a:latin typeface="Meiryo" panose="020B0604030504040204" pitchFamily="34" charset="-128"/>
                  <a:ea typeface="Meiryo" panose="020B0604030504040204" pitchFamily="34" charset="-128"/>
                </a:rPr>
                <a:t>本ガイドブックの目的</a:t>
              </a:r>
            </a:p>
          </p:txBody>
        </p:sp>
        <p:sp>
          <p:nvSpPr>
            <p:cNvPr id="27" name="テキスト ボックス 26">
              <a:extLst>
                <a:ext uri="{FF2B5EF4-FFF2-40B4-BE49-F238E27FC236}">
                  <a16:creationId xmlns:a16="http://schemas.microsoft.com/office/drawing/2014/main" id="{EAD971DF-8646-F645-BFE4-F926C592760E}"/>
                </a:ext>
              </a:extLst>
            </p:cNvPr>
            <p:cNvSpPr txBox="1"/>
            <p:nvPr/>
          </p:nvSpPr>
          <p:spPr>
            <a:xfrm>
              <a:off x="988253" y="1694577"/>
              <a:ext cx="3999600" cy="1911201"/>
            </a:xfrm>
            <a:prstGeom prst="rect">
              <a:avLst/>
            </a:prstGeom>
            <a:noFill/>
          </p:spPr>
          <p:txBody>
            <a:bodyPr wrap="square">
              <a:spAutoFit/>
            </a:bodyPr>
            <a:lstStyle/>
            <a:p>
              <a:pPr>
                <a:lnSpc>
                  <a:spcPts val="1597"/>
                </a:lnSpc>
              </a:pPr>
              <a:r>
                <a:rPr lang="ja-JP" altLang="en-US" sz="1179" dirty="0">
                  <a:latin typeface="Meiryo" panose="020B0604030504040204" pitchFamily="34" charset="-128"/>
                  <a:ea typeface="Meiryo" panose="020B0604030504040204" pitchFamily="34" charset="-128"/>
                </a:rPr>
                <a:t>このガイドブックでは、スマホ体験会を通して基本操作に関するお悩みから、</a:t>
              </a:r>
              <a:r>
                <a:rPr lang="en-US" altLang="ja-JP" sz="1179" dirty="0">
                  <a:latin typeface="Meiryo" panose="020B0604030504040204" pitchFamily="34" charset="-128"/>
                  <a:ea typeface="Meiryo" panose="020B0604030504040204" pitchFamily="34" charset="-128"/>
                </a:rPr>
                <a:t>LINE</a:t>
              </a:r>
              <a:r>
                <a:rPr lang="ja-JP" altLang="en-US" sz="1179" dirty="0">
                  <a:latin typeface="Meiryo" panose="020B0604030504040204" pitchFamily="34" charset="-128"/>
                  <a:ea typeface="Meiryo" panose="020B0604030504040204" pitchFamily="34" charset="-128"/>
                </a:rPr>
                <a:t>などアプリの活用方法まで支援します。島内は携帯ショップも無く相談できる場がありません。スマホ体験会を実施し高齢者のニーズに応じた課題解決を目的としています。</a:t>
              </a:r>
              <a:endParaRPr lang="en-US" altLang="ja-JP" sz="1179" dirty="0">
                <a:latin typeface="Meiryo" panose="020B0604030504040204" pitchFamily="34" charset="-128"/>
                <a:ea typeface="Meiryo" panose="020B0604030504040204" pitchFamily="34" charset="-128"/>
              </a:endParaRPr>
            </a:p>
            <a:p>
              <a:pPr>
                <a:lnSpc>
                  <a:spcPts val="1597"/>
                </a:lnSpc>
              </a:pPr>
              <a:r>
                <a:rPr lang="ja-JP" altLang="en-US" sz="1179" dirty="0">
                  <a:latin typeface="Meiryo" panose="020B0604030504040204" pitchFamily="34" charset="-128"/>
                  <a:ea typeface="Meiryo" panose="020B0604030504040204" pitchFamily="34" charset="-128"/>
                </a:rPr>
                <a:t>初心者だけでなく、中級クラスも実施しますので、操作が複雑になる箇所</a:t>
              </a:r>
              <a:r>
                <a:rPr lang="ja-JP" altLang="en-US" sz="1179" spc="-54" dirty="0">
                  <a:latin typeface="Meiryo" panose="020B0604030504040204" pitchFamily="34" charset="-128"/>
                  <a:ea typeface="Meiryo" panose="020B0604030504040204" pitchFamily="34" charset="-128"/>
                </a:rPr>
                <a:t>は、ガイドブックにメモをとることをおすすめしています。</a:t>
              </a:r>
            </a:p>
          </p:txBody>
        </p:sp>
      </p:grpSp>
      <p:grpSp>
        <p:nvGrpSpPr>
          <p:cNvPr id="64" name="グループ化 63">
            <a:extLst>
              <a:ext uri="{FF2B5EF4-FFF2-40B4-BE49-F238E27FC236}">
                <a16:creationId xmlns:a16="http://schemas.microsoft.com/office/drawing/2014/main" id="{4BC341F7-DDE4-5372-BD95-03D4018AF8E3}"/>
              </a:ext>
            </a:extLst>
          </p:cNvPr>
          <p:cNvGrpSpPr/>
          <p:nvPr/>
        </p:nvGrpSpPr>
        <p:grpSpPr>
          <a:xfrm>
            <a:off x="6789360" y="1463577"/>
            <a:ext cx="3429019" cy="900198"/>
            <a:chOff x="6235723" y="637329"/>
            <a:chExt cx="3779858" cy="992302"/>
          </a:xfrm>
        </p:grpSpPr>
        <p:sp>
          <p:nvSpPr>
            <p:cNvPr id="65" name="角丸四角形 64">
              <a:extLst>
                <a:ext uri="{FF2B5EF4-FFF2-40B4-BE49-F238E27FC236}">
                  <a16:creationId xmlns:a16="http://schemas.microsoft.com/office/drawing/2014/main" id="{809DBF2A-1DD8-76EB-C6BD-62C624C9108F}"/>
                </a:ext>
              </a:extLst>
            </p:cNvPr>
            <p:cNvSpPr/>
            <p:nvPr/>
          </p:nvSpPr>
          <p:spPr>
            <a:xfrm>
              <a:off x="6235723" y="637329"/>
              <a:ext cx="3779858" cy="992302"/>
            </a:xfrm>
            <a:prstGeom prst="roundRect">
              <a:avLst>
                <a:gd name="adj" fmla="val 394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66" name="グループ化 65">
              <a:extLst>
                <a:ext uri="{FF2B5EF4-FFF2-40B4-BE49-F238E27FC236}">
                  <a16:creationId xmlns:a16="http://schemas.microsoft.com/office/drawing/2014/main" id="{1016F309-4A0F-760B-7E80-00E26DA3244C}"/>
                </a:ext>
              </a:extLst>
            </p:cNvPr>
            <p:cNvGrpSpPr/>
            <p:nvPr/>
          </p:nvGrpSpPr>
          <p:grpSpPr>
            <a:xfrm>
              <a:off x="6282696" y="719737"/>
              <a:ext cx="2947742" cy="900915"/>
              <a:chOff x="6138035" y="965059"/>
              <a:chExt cx="2947742" cy="900915"/>
            </a:xfrm>
          </p:grpSpPr>
          <p:sp>
            <p:nvSpPr>
              <p:cNvPr id="67" name="テキスト ボックス 66">
                <a:extLst>
                  <a:ext uri="{FF2B5EF4-FFF2-40B4-BE49-F238E27FC236}">
                    <a16:creationId xmlns:a16="http://schemas.microsoft.com/office/drawing/2014/main" id="{E9F36FE5-1910-E0E4-7F50-8026EBDA7EFB}"/>
                  </a:ext>
                </a:extLst>
              </p:cNvPr>
              <p:cNvSpPr txBox="1"/>
              <p:nvPr/>
            </p:nvSpPr>
            <p:spPr>
              <a:xfrm>
                <a:off x="6267341" y="965059"/>
                <a:ext cx="1063128" cy="409524"/>
              </a:xfrm>
              <a:prstGeom prst="rect">
                <a:avLst/>
              </a:prstGeom>
              <a:noFill/>
              <a:ln>
                <a:solidFill>
                  <a:schemeClr val="bg1"/>
                </a:solidFill>
              </a:ln>
            </p:spPr>
            <p:txBody>
              <a:bodyPr wrap="square">
                <a:spAutoFit/>
              </a:bodyPr>
              <a:lstStyle/>
              <a:p>
                <a:r>
                  <a:rPr lang="ja-JP" altLang="en-US" sz="1270" b="1" dirty="0">
                    <a:solidFill>
                      <a:srgbClr val="00B050"/>
                    </a:solidFill>
                    <a:latin typeface="Meiryo" panose="020B0604030504040204" pitchFamily="34" charset="-128"/>
                    <a:ea typeface="Meiryo" panose="020B0604030504040204" pitchFamily="34" charset="-128"/>
                  </a:rPr>
                  <a:t>第</a:t>
                </a:r>
                <a:r>
                  <a:rPr lang="en-US" altLang="ja-JP" sz="1814" b="1" dirty="0">
                    <a:solidFill>
                      <a:srgbClr val="00B050"/>
                    </a:solidFill>
                    <a:latin typeface="Meiryo" panose="020B0604030504040204" pitchFamily="34" charset="-128"/>
                    <a:ea typeface="Meiryo" panose="020B0604030504040204" pitchFamily="34" charset="-128"/>
                  </a:rPr>
                  <a:t>2</a:t>
                </a:r>
                <a:r>
                  <a:rPr lang="ja-JP" altLang="en-US" sz="1270" b="1" dirty="0">
                    <a:solidFill>
                      <a:srgbClr val="00B050"/>
                    </a:solidFill>
                    <a:latin typeface="Meiryo" panose="020B0604030504040204" pitchFamily="34" charset="-128"/>
                    <a:ea typeface="Meiryo" panose="020B0604030504040204" pitchFamily="34" charset="-128"/>
                  </a:rPr>
                  <a:t>章</a:t>
                </a:r>
              </a:p>
            </p:txBody>
          </p:sp>
          <p:sp>
            <p:nvSpPr>
              <p:cNvPr id="69" name="テキスト ボックス 68">
                <a:extLst>
                  <a:ext uri="{FF2B5EF4-FFF2-40B4-BE49-F238E27FC236}">
                    <a16:creationId xmlns:a16="http://schemas.microsoft.com/office/drawing/2014/main" id="{BF16BCCA-CAF8-9279-6ED8-950F17B60977}"/>
                  </a:ext>
                </a:extLst>
              </p:cNvPr>
              <p:cNvSpPr txBox="1"/>
              <p:nvPr/>
            </p:nvSpPr>
            <p:spPr>
              <a:xfrm>
                <a:off x="6138035" y="1274439"/>
                <a:ext cx="2947742" cy="348103"/>
              </a:xfrm>
              <a:prstGeom prst="rect">
                <a:avLst/>
              </a:prstGeom>
              <a:noFill/>
              <a:ln>
                <a:solidFill>
                  <a:schemeClr val="bg1"/>
                </a:solidFill>
              </a:ln>
            </p:spPr>
            <p:txBody>
              <a:bodyPr wrap="square">
                <a:spAutoFit/>
              </a:bodyPr>
              <a:lstStyle/>
              <a:p>
                <a:r>
                  <a:rPr lang="ja-JP" altLang="en-US" sz="1452" b="1" dirty="0">
                    <a:solidFill>
                      <a:srgbClr val="00B050"/>
                    </a:solidFill>
                    <a:latin typeface="Meiryo" panose="020B0604030504040204" pitchFamily="34" charset="-128"/>
                    <a:ea typeface="Meiryo" panose="020B0604030504040204" pitchFamily="34" charset="-128"/>
                  </a:rPr>
                  <a:t>［</a:t>
                </a:r>
                <a:r>
                  <a:rPr lang="en-US" altLang="ja-JP" sz="1452" b="1" dirty="0">
                    <a:solidFill>
                      <a:srgbClr val="00B050"/>
                    </a:solidFill>
                    <a:latin typeface="Meiryo" panose="020B0604030504040204" pitchFamily="34" charset="-128"/>
                    <a:ea typeface="Meiryo" panose="020B0604030504040204" pitchFamily="34" charset="-128"/>
                  </a:rPr>
                  <a:t>LINE</a:t>
                </a:r>
                <a:r>
                  <a:rPr lang="ja-JP" altLang="en-US" sz="1452" b="1" dirty="0">
                    <a:solidFill>
                      <a:srgbClr val="00B050"/>
                    </a:solidFill>
                    <a:latin typeface="Meiryo" panose="020B0604030504040204" pitchFamily="34" charset="-128"/>
                    <a:ea typeface="Meiryo" panose="020B0604030504040204" pitchFamily="34" charset="-128"/>
                  </a:rPr>
                  <a:t>アプリ編］</a:t>
                </a:r>
              </a:p>
            </p:txBody>
          </p:sp>
          <p:sp>
            <p:nvSpPr>
              <p:cNvPr id="70" name="テキスト ボックス 69">
                <a:extLst>
                  <a:ext uri="{FF2B5EF4-FFF2-40B4-BE49-F238E27FC236}">
                    <a16:creationId xmlns:a16="http://schemas.microsoft.com/office/drawing/2014/main" id="{7092EAE6-DB09-A191-3C82-54EEC1164107}"/>
                  </a:ext>
                </a:extLst>
              </p:cNvPr>
              <p:cNvSpPr txBox="1"/>
              <p:nvPr/>
            </p:nvSpPr>
            <p:spPr>
              <a:xfrm>
                <a:off x="6245410" y="1510097"/>
                <a:ext cx="2584011" cy="355877"/>
              </a:xfrm>
              <a:prstGeom prst="rect">
                <a:avLst/>
              </a:prstGeom>
              <a:noFill/>
              <a:ln>
                <a:solidFill>
                  <a:schemeClr val="bg1"/>
                </a:solidFill>
              </a:ln>
            </p:spPr>
            <p:txBody>
              <a:bodyPr wrap="square">
                <a:spAutoFit/>
              </a:bodyPr>
              <a:lstStyle/>
              <a:p>
                <a:pPr>
                  <a:lnSpc>
                    <a:spcPct val="150000"/>
                  </a:lnSpc>
                </a:pPr>
                <a:r>
                  <a:rPr lang="ja-JP" altLang="en-US" sz="1089" dirty="0">
                    <a:latin typeface="Meiryo" panose="020B0604030504040204" pitchFamily="34" charset="-128"/>
                    <a:ea typeface="Meiryo" panose="020B0604030504040204" pitchFamily="34" charset="-128"/>
                  </a:rPr>
                  <a:t>新規登録の事前準備と活用方法</a:t>
                </a:r>
                <a:endParaRPr lang="en-US" altLang="ja-JP" sz="1089" dirty="0">
                  <a:latin typeface="Meiryo" panose="020B0604030504040204" pitchFamily="34" charset="-128"/>
                  <a:ea typeface="Meiryo" panose="020B0604030504040204" pitchFamily="34" charset="-128"/>
                </a:endParaRPr>
              </a:p>
            </p:txBody>
          </p:sp>
        </p:grpSp>
      </p:grpSp>
      <p:grpSp>
        <p:nvGrpSpPr>
          <p:cNvPr id="77" name="グループ化 76">
            <a:extLst>
              <a:ext uri="{FF2B5EF4-FFF2-40B4-BE49-F238E27FC236}">
                <a16:creationId xmlns:a16="http://schemas.microsoft.com/office/drawing/2014/main" id="{72960145-A658-590C-C334-FF2F8726B2B5}"/>
              </a:ext>
            </a:extLst>
          </p:cNvPr>
          <p:cNvGrpSpPr/>
          <p:nvPr/>
        </p:nvGrpSpPr>
        <p:grpSpPr>
          <a:xfrm>
            <a:off x="3010710" y="565414"/>
            <a:ext cx="1748157" cy="392652"/>
            <a:chOff x="4644828" y="1049758"/>
            <a:chExt cx="1927019" cy="432827"/>
          </a:xfrm>
        </p:grpSpPr>
        <p:grpSp>
          <p:nvGrpSpPr>
            <p:cNvPr id="78" name="グループ化 77">
              <a:extLst>
                <a:ext uri="{FF2B5EF4-FFF2-40B4-BE49-F238E27FC236}">
                  <a16:creationId xmlns:a16="http://schemas.microsoft.com/office/drawing/2014/main" id="{835E36E5-C2A0-AB5F-73AF-65CEC753921F}"/>
                </a:ext>
              </a:extLst>
            </p:cNvPr>
            <p:cNvGrpSpPr/>
            <p:nvPr/>
          </p:nvGrpSpPr>
          <p:grpSpPr>
            <a:xfrm>
              <a:off x="4644828" y="1049758"/>
              <a:ext cx="428878" cy="432827"/>
              <a:chOff x="4644828" y="1049758"/>
              <a:chExt cx="428878" cy="432827"/>
            </a:xfrm>
          </p:grpSpPr>
          <p:sp>
            <p:nvSpPr>
              <p:cNvPr id="88" name="円/楕円 87">
                <a:extLst>
                  <a:ext uri="{FF2B5EF4-FFF2-40B4-BE49-F238E27FC236}">
                    <a16:creationId xmlns:a16="http://schemas.microsoft.com/office/drawing/2014/main" id="{FA4A8A99-9A59-0706-1BBA-FE745616D6B4}"/>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89" name="テキスト ボックス 88">
                <a:extLst>
                  <a:ext uri="{FF2B5EF4-FFF2-40B4-BE49-F238E27FC236}">
                    <a16:creationId xmlns:a16="http://schemas.microsoft.com/office/drawing/2014/main" id="{44C81607-DC0D-8D14-3DC2-E72C49183573}"/>
                  </a:ext>
                </a:extLst>
              </p:cNvPr>
              <p:cNvSpPr txBox="1"/>
              <p:nvPr/>
            </p:nvSpPr>
            <p:spPr>
              <a:xfrm>
                <a:off x="4698394" y="1103807"/>
                <a:ext cx="321746" cy="378778"/>
              </a:xfrm>
              <a:prstGeom prst="rect">
                <a:avLst/>
              </a:prstGeom>
              <a:noFill/>
            </p:spPr>
            <p:txBody>
              <a:bodyPr wrap="square">
                <a:spAutoFit/>
              </a:bodyPr>
              <a:lstStyle/>
              <a:p>
                <a:pPr algn="ctr"/>
                <a:r>
                  <a:rPr lang="ja-JP" altLang="en-US" sz="1633" b="1">
                    <a:solidFill>
                      <a:schemeClr val="bg1"/>
                    </a:solidFill>
                    <a:latin typeface="Meiryo" panose="020B0604030504040204" pitchFamily="34" charset="-128"/>
                    <a:ea typeface="Meiryo" panose="020B0604030504040204" pitchFamily="34" charset="-128"/>
                  </a:rPr>
                  <a:t>は</a:t>
                </a:r>
              </a:p>
            </p:txBody>
          </p:sp>
        </p:grpSp>
        <p:grpSp>
          <p:nvGrpSpPr>
            <p:cNvPr id="79" name="グループ化 78">
              <a:extLst>
                <a:ext uri="{FF2B5EF4-FFF2-40B4-BE49-F238E27FC236}">
                  <a16:creationId xmlns:a16="http://schemas.microsoft.com/office/drawing/2014/main" id="{04EABD5D-D464-99B2-168D-3064690F5902}"/>
                </a:ext>
              </a:extLst>
            </p:cNvPr>
            <p:cNvGrpSpPr/>
            <p:nvPr/>
          </p:nvGrpSpPr>
          <p:grpSpPr>
            <a:xfrm>
              <a:off x="5144208" y="1049758"/>
              <a:ext cx="428878" cy="432827"/>
              <a:chOff x="4644828" y="1049758"/>
              <a:chExt cx="428878" cy="432827"/>
            </a:xfrm>
          </p:grpSpPr>
          <p:sp>
            <p:nvSpPr>
              <p:cNvPr id="86" name="円/楕円 85">
                <a:extLst>
                  <a:ext uri="{FF2B5EF4-FFF2-40B4-BE49-F238E27FC236}">
                    <a16:creationId xmlns:a16="http://schemas.microsoft.com/office/drawing/2014/main" id="{D76936A2-E21F-E2BC-6478-8A199D429884}"/>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87" name="テキスト ボックス 86">
                <a:extLst>
                  <a:ext uri="{FF2B5EF4-FFF2-40B4-BE49-F238E27FC236}">
                    <a16:creationId xmlns:a16="http://schemas.microsoft.com/office/drawing/2014/main" id="{BF2FD238-93D9-4AD0-D41D-833028D0BDE9}"/>
                  </a:ext>
                </a:extLst>
              </p:cNvPr>
              <p:cNvSpPr txBox="1"/>
              <p:nvPr/>
            </p:nvSpPr>
            <p:spPr>
              <a:xfrm>
                <a:off x="4698394" y="1103807"/>
                <a:ext cx="321746" cy="378778"/>
              </a:xfrm>
              <a:prstGeom prst="rect">
                <a:avLst/>
              </a:prstGeom>
              <a:noFill/>
            </p:spPr>
            <p:txBody>
              <a:bodyPr wrap="square">
                <a:spAutoFit/>
              </a:bodyPr>
              <a:lstStyle/>
              <a:p>
                <a:pPr algn="ctr"/>
                <a:r>
                  <a:rPr lang="ja-JP" altLang="en-US" sz="1633" b="1">
                    <a:solidFill>
                      <a:schemeClr val="bg1"/>
                    </a:solidFill>
                    <a:latin typeface="Meiryo" panose="020B0604030504040204" pitchFamily="34" charset="-128"/>
                    <a:ea typeface="Meiryo" panose="020B0604030504040204" pitchFamily="34" charset="-128"/>
                  </a:rPr>
                  <a:t>じ</a:t>
                </a:r>
              </a:p>
            </p:txBody>
          </p:sp>
        </p:grpSp>
        <p:grpSp>
          <p:nvGrpSpPr>
            <p:cNvPr id="80" name="グループ化 79">
              <a:extLst>
                <a:ext uri="{FF2B5EF4-FFF2-40B4-BE49-F238E27FC236}">
                  <a16:creationId xmlns:a16="http://schemas.microsoft.com/office/drawing/2014/main" id="{8A37488D-1541-6364-4EAD-656E5AC0D3AB}"/>
                </a:ext>
              </a:extLst>
            </p:cNvPr>
            <p:cNvGrpSpPr/>
            <p:nvPr/>
          </p:nvGrpSpPr>
          <p:grpSpPr>
            <a:xfrm>
              <a:off x="5643588" y="1049758"/>
              <a:ext cx="428878" cy="432827"/>
              <a:chOff x="4644828" y="1049758"/>
              <a:chExt cx="428878" cy="432827"/>
            </a:xfrm>
          </p:grpSpPr>
          <p:sp>
            <p:nvSpPr>
              <p:cNvPr id="84" name="円/楕円 83">
                <a:extLst>
                  <a:ext uri="{FF2B5EF4-FFF2-40B4-BE49-F238E27FC236}">
                    <a16:creationId xmlns:a16="http://schemas.microsoft.com/office/drawing/2014/main" id="{424B3987-BC94-0700-2C69-1CE8DBDF4CD2}"/>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85" name="テキスト ボックス 84">
                <a:extLst>
                  <a:ext uri="{FF2B5EF4-FFF2-40B4-BE49-F238E27FC236}">
                    <a16:creationId xmlns:a16="http://schemas.microsoft.com/office/drawing/2014/main" id="{55544BA3-E1E2-ABB6-109E-55E82C0311DD}"/>
                  </a:ext>
                </a:extLst>
              </p:cNvPr>
              <p:cNvSpPr txBox="1"/>
              <p:nvPr/>
            </p:nvSpPr>
            <p:spPr>
              <a:xfrm>
                <a:off x="4698394" y="1103807"/>
                <a:ext cx="321746" cy="378778"/>
              </a:xfrm>
              <a:prstGeom prst="rect">
                <a:avLst/>
              </a:prstGeom>
              <a:noFill/>
            </p:spPr>
            <p:txBody>
              <a:bodyPr wrap="square">
                <a:spAutoFit/>
              </a:bodyPr>
              <a:lstStyle/>
              <a:p>
                <a:pPr algn="ctr"/>
                <a:r>
                  <a:rPr lang="ja-JP" altLang="en-US" sz="1633" b="1">
                    <a:solidFill>
                      <a:schemeClr val="bg1"/>
                    </a:solidFill>
                    <a:latin typeface="Meiryo" panose="020B0604030504040204" pitchFamily="34" charset="-128"/>
                    <a:ea typeface="Meiryo" panose="020B0604030504040204" pitchFamily="34" charset="-128"/>
                  </a:rPr>
                  <a:t>め</a:t>
                </a:r>
              </a:p>
            </p:txBody>
          </p:sp>
        </p:grpSp>
        <p:grpSp>
          <p:nvGrpSpPr>
            <p:cNvPr id="81" name="グループ化 80">
              <a:extLst>
                <a:ext uri="{FF2B5EF4-FFF2-40B4-BE49-F238E27FC236}">
                  <a16:creationId xmlns:a16="http://schemas.microsoft.com/office/drawing/2014/main" id="{5FBED538-A0E1-3971-86A6-3D3528D40260}"/>
                </a:ext>
              </a:extLst>
            </p:cNvPr>
            <p:cNvGrpSpPr/>
            <p:nvPr/>
          </p:nvGrpSpPr>
          <p:grpSpPr>
            <a:xfrm>
              <a:off x="6142969" y="1049758"/>
              <a:ext cx="428878" cy="432827"/>
              <a:chOff x="4644828" y="1049758"/>
              <a:chExt cx="428878" cy="432827"/>
            </a:xfrm>
          </p:grpSpPr>
          <p:sp>
            <p:nvSpPr>
              <p:cNvPr id="82" name="円/楕円 81">
                <a:extLst>
                  <a:ext uri="{FF2B5EF4-FFF2-40B4-BE49-F238E27FC236}">
                    <a16:creationId xmlns:a16="http://schemas.microsoft.com/office/drawing/2014/main" id="{47027397-615D-AAA2-E1CB-3DF05FBC88C7}"/>
                  </a:ext>
                </a:extLst>
              </p:cNvPr>
              <p:cNvSpPr/>
              <p:nvPr/>
            </p:nvSpPr>
            <p:spPr>
              <a:xfrm>
                <a:off x="4644828" y="1049758"/>
                <a:ext cx="428878" cy="428878"/>
              </a:xfrm>
              <a:prstGeom prst="ellipse">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83" name="テキスト ボックス 82">
                <a:extLst>
                  <a:ext uri="{FF2B5EF4-FFF2-40B4-BE49-F238E27FC236}">
                    <a16:creationId xmlns:a16="http://schemas.microsoft.com/office/drawing/2014/main" id="{7657DDC2-55E3-F68D-24A0-E5B776513EA6}"/>
                  </a:ext>
                </a:extLst>
              </p:cNvPr>
              <p:cNvSpPr txBox="1"/>
              <p:nvPr/>
            </p:nvSpPr>
            <p:spPr>
              <a:xfrm>
                <a:off x="4698394" y="1103807"/>
                <a:ext cx="321746" cy="378778"/>
              </a:xfrm>
              <a:prstGeom prst="rect">
                <a:avLst/>
              </a:prstGeom>
              <a:noFill/>
            </p:spPr>
            <p:txBody>
              <a:bodyPr wrap="square">
                <a:spAutoFit/>
              </a:bodyPr>
              <a:lstStyle/>
              <a:p>
                <a:pPr algn="ctr"/>
                <a:r>
                  <a:rPr lang="ja-JP" altLang="en-US" sz="1633" b="1">
                    <a:solidFill>
                      <a:schemeClr val="bg1"/>
                    </a:solidFill>
                    <a:latin typeface="Meiryo" panose="020B0604030504040204" pitchFamily="34" charset="-128"/>
                    <a:ea typeface="Meiryo" panose="020B0604030504040204" pitchFamily="34" charset="-128"/>
                  </a:rPr>
                  <a:t>に</a:t>
                </a:r>
              </a:p>
            </p:txBody>
          </p:sp>
        </p:grpSp>
      </p:grpSp>
      <p:sp>
        <p:nvSpPr>
          <p:cNvPr id="2" name="角丸四角形 1">
            <a:extLst>
              <a:ext uri="{FF2B5EF4-FFF2-40B4-BE49-F238E27FC236}">
                <a16:creationId xmlns:a16="http://schemas.microsoft.com/office/drawing/2014/main" id="{FEF1A5A7-0EFA-F4DD-3000-67430A374EAC}"/>
              </a:ext>
            </a:extLst>
          </p:cNvPr>
          <p:cNvSpPr/>
          <p:nvPr/>
        </p:nvSpPr>
        <p:spPr>
          <a:xfrm>
            <a:off x="1824531" y="3496057"/>
            <a:ext cx="4121337" cy="3001030"/>
          </a:xfrm>
          <a:prstGeom prst="roundRect">
            <a:avLst>
              <a:gd name="adj" fmla="val 1283"/>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3" name="テキスト ボックス 2">
            <a:extLst>
              <a:ext uri="{FF2B5EF4-FFF2-40B4-BE49-F238E27FC236}">
                <a16:creationId xmlns:a16="http://schemas.microsoft.com/office/drawing/2014/main" id="{576DEBC6-29C5-A9FD-840D-D7F78C5DAF02}"/>
              </a:ext>
            </a:extLst>
          </p:cNvPr>
          <p:cNvSpPr txBox="1"/>
          <p:nvPr/>
        </p:nvSpPr>
        <p:spPr>
          <a:xfrm>
            <a:off x="2195131" y="3664883"/>
            <a:ext cx="3218165" cy="343620"/>
          </a:xfrm>
          <a:prstGeom prst="rect">
            <a:avLst/>
          </a:prstGeom>
          <a:noFill/>
        </p:spPr>
        <p:txBody>
          <a:bodyPr wrap="square">
            <a:spAutoFit/>
          </a:bodyPr>
          <a:lstStyle/>
          <a:p>
            <a:pPr algn="ctr"/>
            <a:r>
              <a:rPr lang="ja-JP" altLang="en-US" sz="1633" b="1">
                <a:solidFill>
                  <a:srgbClr val="006DAB"/>
                </a:solidFill>
                <a:latin typeface="Meiryo" panose="020B0604030504040204" pitchFamily="34" charset="-128"/>
                <a:ea typeface="Meiryo" panose="020B0604030504040204" pitchFamily="34" charset="-128"/>
              </a:rPr>
              <a:t>実施内容</a:t>
            </a:r>
          </a:p>
        </p:txBody>
      </p:sp>
      <p:sp>
        <p:nvSpPr>
          <p:cNvPr id="4" name="テキスト ボックス 3">
            <a:extLst>
              <a:ext uri="{FF2B5EF4-FFF2-40B4-BE49-F238E27FC236}">
                <a16:creationId xmlns:a16="http://schemas.microsoft.com/office/drawing/2014/main" id="{0EE4E233-B11B-0021-03E0-D5DEE4B8F18B}"/>
              </a:ext>
            </a:extLst>
          </p:cNvPr>
          <p:cNvSpPr txBox="1"/>
          <p:nvPr/>
        </p:nvSpPr>
        <p:spPr>
          <a:xfrm>
            <a:off x="2028505" y="3991445"/>
            <a:ext cx="3754564" cy="502702"/>
          </a:xfrm>
          <a:prstGeom prst="rect">
            <a:avLst/>
          </a:prstGeom>
          <a:noFill/>
        </p:spPr>
        <p:txBody>
          <a:bodyPr wrap="square">
            <a:spAutoFit/>
          </a:bodyPr>
          <a:lstStyle/>
          <a:p>
            <a:pPr algn="ctr">
              <a:lnSpc>
                <a:spcPts val="1597"/>
              </a:lnSpc>
            </a:pPr>
            <a:r>
              <a:rPr lang="ja-JP" altLang="en-US" sz="1179" dirty="0">
                <a:latin typeface="Meiryo" panose="020B0604030504040204" pitchFamily="34" charset="-128"/>
                <a:ea typeface="Meiryo" panose="020B0604030504040204" pitchFamily="34" charset="-128"/>
              </a:rPr>
              <a:t>スマホの基本操作から</a:t>
            </a:r>
            <a:r>
              <a:rPr lang="en-US" altLang="ja-JP" sz="1179" dirty="0">
                <a:latin typeface="Meiryo" panose="020B0604030504040204" pitchFamily="34" charset="-128"/>
                <a:ea typeface="Meiryo" panose="020B0604030504040204" pitchFamily="34" charset="-128"/>
              </a:rPr>
              <a:t>LINE</a:t>
            </a:r>
            <a:r>
              <a:rPr lang="ja-JP" altLang="en-US" sz="1179" dirty="0">
                <a:latin typeface="Meiryo" panose="020B0604030504040204" pitchFamily="34" charset="-128"/>
                <a:ea typeface="Meiryo" panose="020B0604030504040204" pitchFamily="34" charset="-128"/>
              </a:rPr>
              <a:t>アプリや健康アプリを</a:t>
            </a:r>
            <a:endParaRPr lang="en-US" altLang="ja-JP" sz="1179" dirty="0">
              <a:latin typeface="Meiryo" panose="020B0604030504040204" pitchFamily="34" charset="-128"/>
              <a:ea typeface="Meiryo" panose="020B0604030504040204" pitchFamily="34" charset="-128"/>
            </a:endParaRPr>
          </a:p>
          <a:p>
            <a:pPr algn="ctr">
              <a:lnSpc>
                <a:spcPts val="1597"/>
              </a:lnSpc>
            </a:pPr>
            <a:r>
              <a:rPr lang="ja-JP" altLang="en-US" sz="1179" dirty="0">
                <a:latin typeface="Meiryo" panose="020B0604030504040204" pitchFamily="34" charset="-128"/>
                <a:ea typeface="Meiryo" panose="020B0604030504040204" pitchFamily="34" charset="-128"/>
              </a:rPr>
              <a:t>実際に登録から使用体験していただきます。</a:t>
            </a:r>
          </a:p>
        </p:txBody>
      </p:sp>
      <p:sp>
        <p:nvSpPr>
          <p:cNvPr id="6" name="テキスト ボックス 5">
            <a:extLst>
              <a:ext uri="{FF2B5EF4-FFF2-40B4-BE49-F238E27FC236}">
                <a16:creationId xmlns:a16="http://schemas.microsoft.com/office/drawing/2014/main" id="{DC72EF61-E80D-128D-11D4-303199FE3DB0}"/>
              </a:ext>
            </a:extLst>
          </p:cNvPr>
          <p:cNvSpPr txBox="1"/>
          <p:nvPr/>
        </p:nvSpPr>
        <p:spPr>
          <a:xfrm>
            <a:off x="1743544" y="4661521"/>
            <a:ext cx="4121336" cy="343620"/>
          </a:xfrm>
          <a:prstGeom prst="rect">
            <a:avLst/>
          </a:prstGeom>
          <a:noFill/>
        </p:spPr>
        <p:txBody>
          <a:bodyPr wrap="square">
            <a:spAutoFit/>
          </a:bodyPr>
          <a:lstStyle/>
          <a:p>
            <a:pPr algn="ctr"/>
            <a:r>
              <a:rPr lang="ja-JP" altLang="en-US" sz="1633" b="1">
                <a:solidFill>
                  <a:srgbClr val="006DAB"/>
                </a:solidFill>
                <a:latin typeface="Meiryo" panose="020B0604030504040204" pitchFamily="34" charset="-128"/>
                <a:ea typeface="Meiryo" panose="020B0604030504040204" pitchFamily="34" charset="-128"/>
              </a:rPr>
              <a:t>目指すゴール</a:t>
            </a:r>
            <a:endParaRPr lang="en-US" altLang="ja-JP" sz="1633" b="1" dirty="0">
              <a:solidFill>
                <a:srgbClr val="006DAB"/>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162A20CE-9B07-D9A2-B7C9-223F4F440E0B}"/>
              </a:ext>
            </a:extLst>
          </p:cNvPr>
          <p:cNvSpPr txBox="1"/>
          <p:nvPr/>
        </p:nvSpPr>
        <p:spPr>
          <a:xfrm>
            <a:off x="1945355" y="5407606"/>
            <a:ext cx="3848545" cy="502702"/>
          </a:xfrm>
          <a:prstGeom prst="rect">
            <a:avLst/>
          </a:prstGeom>
          <a:noFill/>
        </p:spPr>
        <p:txBody>
          <a:bodyPr wrap="square">
            <a:spAutoFit/>
          </a:bodyPr>
          <a:lstStyle/>
          <a:p>
            <a:pPr>
              <a:lnSpc>
                <a:spcPts val="1597"/>
              </a:lnSpc>
            </a:pPr>
            <a:r>
              <a:rPr lang="ja-JP" altLang="en-US" sz="1179" dirty="0">
                <a:latin typeface="Meiryo" panose="020B0604030504040204" pitchFamily="34" charset="-128"/>
                <a:ea typeface="Meiryo" panose="020B0604030504040204" pitchFamily="34" charset="-128"/>
              </a:rPr>
              <a:t>●</a:t>
            </a:r>
            <a:r>
              <a:rPr lang="en-US" altLang="ja-JP" sz="1179" dirty="0">
                <a:latin typeface="Meiryo" panose="020B0604030504040204" pitchFamily="34" charset="-128"/>
                <a:ea typeface="Meiryo" panose="020B0604030504040204" pitchFamily="34" charset="-128"/>
              </a:rPr>
              <a:t> </a:t>
            </a:r>
            <a:r>
              <a:rPr lang="ja-JP" altLang="en-US" sz="1179" dirty="0">
                <a:latin typeface="Meiryo" panose="020B0604030504040204" pitchFamily="34" charset="-128"/>
                <a:ea typeface="Meiryo" panose="020B0604030504040204" pitchFamily="34" charset="-128"/>
              </a:rPr>
              <a:t>場所や時間に縛られず、スマホを活用したコ　</a:t>
            </a:r>
            <a:endParaRPr lang="en-US" altLang="ja-JP" sz="1179" dirty="0">
              <a:latin typeface="Meiryo" panose="020B0604030504040204" pitchFamily="34" charset="-128"/>
              <a:ea typeface="Meiryo" panose="020B0604030504040204" pitchFamily="34" charset="-128"/>
            </a:endParaRPr>
          </a:p>
          <a:p>
            <a:pPr>
              <a:lnSpc>
                <a:spcPts val="1597"/>
              </a:lnSpc>
            </a:pPr>
            <a:r>
              <a:rPr lang="ja-JP" altLang="en-US" sz="1179" dirty="0">
                <a:latin typeface="Meiryo" panose="020B0604030504040204" pitchFamily="34" charset="-128"/>
                <a:ea typeface="Meiryo" panose="020B0604030504040204" pitchFamily="34" charset="-128"/>
              </a:rPr>
              <a:t>ミュニティに参加できることで団体活動を活性化。</a:t>
            </a:r>
            <a:r>
              <a:rPr lang="en-US" altLang="ja-JP" sz="1179" dirty="0">
                <a:latin typeface="Meiryo" panose="020B0604030504040204" pitchFamily="34" charset="-128"/>
                <a:ea typeface="Meiryo" panose="020B0604030504040204" pitchFamily="34" charset="-128"/>
              </a:rPr>
              <a:t> </a:t>
            </a:r>
            <a:endParaRPr lang="ja-JP" altLang="en-US" sz="1179"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2AFB8135-CF31-7CD2-6805-75BDE9C893A0}"/>
              </a:ext>
            </a:extLst>
          </p:cNvPr>
          <p:cNvSpPr txBox="1"/>
          <p:nvPr/>
        </p:nvSpPr>
        <p:spPr>
          <a:xfrm>
            <a:off x="2275705" y="4947632"/>
            <a:ext cx="3024958" cy="483209"/>
          </a:xfrm>
          <a:prstGeom prst="rect">
            <a:avLst/>
          </a:prstGeom>
          <a:noFill/>
        </p:spPr>
        <p:txBody>
          <a:bodyPr wrap="square">
            <a:spAutoFit/>
          </a:bodyPr>
          <a:lstStyle/>
          <a:p>
            <a:pPr algn="ctr"/>
            <a:r>
              <a:rPr lang="ja-JP" altLang="en-US" sz="1270" b="1" dirty="0">
                <a:latin typeface="Meiryo" panose="020B0604030504040204" pitchFamily="34" charset="-128"/>
                <a:ea typeface="Meiryo" panose="020B0604030504040204" pitchFamily="34" charset="-128"/>
              </a:rPr>
              <a:t>島内のオンラインコミュニケーションの活動を広げることが目的。</a:t>
            </a:r>
          </a:p>
        </p:txBody>
      </p:sp>
      <p:sp>
        <p:nvSpPr>
          <p:cNvPr id="9" name="テキスト ボックス 8">
            <a:extLst>
              <a:ext uri="{FF2B5EF4-FFF2-40B4-BE49-F238E27FC236}">
                <a16:creationId xmlns:a16="http://schemas.microsoft.com/office/drawing/2014/main" id="{E3216063-344D-3733-2B76-0158A62BEB7C}"/>
              </a:ext>
            </a:extLst>
          </p:cNvPr>
          <p:cNvSpPr txBox="1"/>
          <p:nvPr/>
        </p:nvSpPr>
        <p:spPr>
          <a:xfrm>
            <a:off x="1940666" y="5861216"/>
            <a:ext cx="3884941" cy="502702"/>
          </a:xfrm>
          <a:prstGeom prst="rect">
            <a:avLst/>
          </a:prstGeom>
          <a:noFill/>
        </p:spPr>
        <p:txBody>
          <a:bodyPr wrap="square">
            <a:spAutoFit/>
          </a:bodyPr>
          <a:lstStyle/>
          <a:p>
            <a:pPr>
              <a:lnSpc>
                <a:spcPts val="1597"/>
              </a:lnSpc>
            </a:pPr>
            <a:r>
              <a:rPr lang="ja-JP" altLang="en-US" sz="1179" dirty="0">
                <a:latin typeface="Meiryo" panose="020B0604030504040204" pitchFamily="34" charset="-128"/>
                <a:ea typeface="Meiryo" panose="020B0604030504040204" pitchFamily="34" charset="-128"/>
              </a:rPr>
              <a:t>●</a:t>
            </a:r>
            <a:r>
              <a:rPr lang="en-US" altLang="ja-JP" sz="1179" dirty="0">
                <a:latin typeface="Meiryo" panose="020B0604030504040204" pitchFamily="34" charset="-128"/>
                <a:ea typeface="Meiryo" panose="020B0604030504040204" pitchFamily="34" charset="-128"/>
              </a:rPr>
              <a:t> </a:t>
            </a:r>
            <a:r>
              <a:rPr lang="ja-JP" altLang="en-US" sz="1179" dirty="0">
                <a:latin typeface="Meiryo" panose="020B0604030504040204" pitchFamily="34" charset="-128"/>
                <a:ea typeface="Meiryo" panose="020B0604030504040204" pitchFamily="34" charset="-128"/>
              </a:rPr>
              <a:t>災害など緊急時の連絡手段として</a:t>
            </a:r>
            <a:r>
              <a:rPr lang="en-US" altLang="ja-JP" sz="1179" dirty="0">
                <a:latin typeface="Meiryo" panose="020B0604030504040204" pitchFamily="34" charset="-128"/>
                <a:ea typeface="Meiryo" panose="020B0604030504040204" pitchFamily="34" charset="-128"/>
              </a:rPr>
              <a:t>LINE</a:t>
            </a:r>
            <a:r>
              <a:rPr lang="ja-JP" altLang="en-US" sz="1179" dirty="0">
                <a:latin typeface="Meiryo" panose="020B0604030504040204" pitchFamily="34" charset="-128"/>
                <a:ea typeface="Meiryo" panose="020B0604030504040204" pitchFamily="34" charset="-128"/>
              </a:rPr>
              <a:t>や災害アプリを活用することで、スムーズな情報伝達を目指します。</a:t>
            </a:r>
            <a:r>
              <a:rPr lang="en-US" altLang="ja-JP" sz="1179" dirty="0">
                <a:latin typeface="Meiryo" panose="020B0604030504040204" pitchFamily="34" charset="-128"/>
                <a:ea typeface="Meiryo" panose="020B0604030504040204" pitchFamily="34" charset="-128"/>
              </a:rPr>
              <a:t> </a:t>
            </a:r>
            <a:endParaRPr lang="ja-JP" altLang="en-US" sz="1179" dirty="0">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7EF65DF-6C54-F83B-B90C-58B4BB2A2030}"/>
              </a:ext>
            </a:extLst>
          </p:cNvPr>
          <p:cNvSpPr txBox="1"/>
          <p:nvPr/>
        </p:nvSpPr>
        <p:spPr>
          <a:xfrm>
            <a:off x="8030781" y="6271545"/>
            <a:ext cx="2223959" cy="315792"/>
          </a:xfrm>
          <a:prstGeom prst="rect">
            <a:avLst/>
          </a:prstGeom>
          <a:noFill/>
        </p:spPr>
        <p:txBody>
          <a:bodyPr wrap="square">
            <a:spAutoFit/>
          </a:bodyPr>
          <a:lstStyle/>
          <a:p>
            <a:r>
              <a:rPr lang="ja-JP" altLang="en-US" sz="1452" b="1" dirty="0">
                <a:latin typeface="Meiryo" panose="020B0604030504040204" pitchFamily="34" charset="-128"/>
                <a:ea typeface="Meiryo" panose="020B0604030504040204" pitchFamily="34" charset="-128"/>
              </a:rPr>
              <a:t>－用語集－</a:t>
            </a:r>
          </a:p>
        </p:txBody>
      </p:sp>
      <p:sp>
        <p:nvSpPr>
          <p:cNvPr id="12" name="テキスト ボックス 11">
            <a:extLst>
              <a:ext uri="{FF2B5EF4-FFF2-40B4-BE49-F238E27FC236}">
                <a16:creationId xmlns:a16="http://schemas.microsoft.com/office/drawing/2014/main" id="{0FA6A440-6C28-F7F6-38DA-C05DC300B20B}"/>
              </a:ext>
            </a:extLst>
          </p:cNvPr>
          <p:cNvSpPr txBox="1"/>
          <p:nvPr/>
        </p:nvSpPr>
        <p:spPr>
          <a:xfrm>
            <a:off x="7678052" y="6281149"/>
            <a:ext cx="731115" cy="287771"/>
          </a:xfrm>
          <a:prstGeom prst="rect">
            <a:avLst/>
          </a:prstGeom>
          <a:noFill/>
        </p:spPr>
        <p:txBody>
          <a:bodyPr wrap="square">
            <a:spAutoFit/>
          </a:bodyPr>
          <a:lstStyle/>
          <a:p>
            <a:r>
              <a:rPr lang="ja-JP" altLang="en-US" sz="1270" b="1" dirty="0">
                <a:solidFill>
                  <a:srgbClr val="006DAB"/>
                </a:solidFill>
                <a:latin typeface="Meiryo" panose="020B0604030504040204" pitchFamily="34" charset="-128"/>
                <a:ea typeface="Meiryo" panose="020B0604030504040204" pitchFamily="34" charset="-128"/>
              </a:rPr>
              <a:t>巻末</a:t>
            </a:r>
          </a:p>
        </p:txBody>
      </p:sp>
      <p:sp>
        <p:nvSpPr>
          <p:cNvPr id="18" name="テキスト ボックス 17">
            <a:extLst>
              <a:ext uri="{FF2B5EF4-FFF2-40B4-BE49-F238E27FC236}">
                <a16:creationId xmlns:a16="http://schemas.microsoft.com/office/drawing/2014/main" id="{EFB0FBF5-95EF-ADA7-71AF-E42DBD157C36}"/>
              </a:ext>
            </a:extLst>
          </p:cNvPr>
          <p:cNvSpPr txBox="1"/>
          <p:nvPr/>
        </p:nvSpPr>
        <p:spPr>
          <a:xfrm>
            <a:off x="6817793" y="825063"/>
            <a:ext cx="2223959" cy="315792"/>
          </a:xfrm>
          <a:prstGeom prst="rect">
            <a:avLst/>
          </a:prstGeom>
          <a:noFill/>
        </p:spPr>
        <p:txBody>
          <a:bodyPr wrap="square">
            <a:spAutoFit/>
          </a:bodyPr>
          <a:lstStyle/>
          <a:p>
            <a:r>
              <a:rPr lang="ja-JP" altLang="en-US" sz="1452" b="1" dirty="0">
                <a:solidFill>
                  <a:srgbClr val="0070C0"/>
                </a:solidFill>
                <a:latin typeface="Meiryo" panose="020B0604030504040204" pitchFamily="34" charset="-128"/>
                <a:ea typeface="Meiryo" panose="020B0604030504040204" pitchFamily="34" charset="-128"/>
              </a:rPr>
              <a:t>［スマホ基本操作編］</a:t>
            </a:r>
          </a:p>
        </p:txBody>
      </p:sp>
      <p:sp>
        <p:nvSpPr>
          <p:cNvPr id="19" name="スライド番号プレースホルダー 18">
            <a:extLst>
              <a:ext uri="{FF2B5EF4-FFF2-40B4-BE49-F238E27FC236}">
                <a16:creationId xmlns:a16="http://schemas.microsoft.com/office/drawing/2014/main" id="{582EF375-5CD1-311E-4262-C0EE43E8B073}"/>
              </a:ext>
            </a:extLst>
          </p:cNvPr>
          <p:cNvSpPr>
            <a:spLocks noGrp="1"/>
          </p:cNvSpPr>
          <p:nvPr>
            <p:ph type="sldNum" sz="quarter" idx="12"/>
          </p:nvPr>
        </p:nvSpPr>
        <p:spPr/>
        <p:txBody>
          <a:bodyPr/>
          <a:lstStyle/>
          <a:p>
            <a:fld id="{0869AD2D-B8A4-B94C-A8F3-6904FAA7DB71}" type="slidenum">
              <a:rPr kumimoji="1" lang="ja-JP" altLang="en-US" smtClean="0"/>
              <a:t>2</a:t>
            </a:fld>
            <a:endParaRPr kumimoji="1" lang="ja-JP" altLang="en-US" dirty="0"/>
          </a:p>
        </p:txBody>
      </p:sp>
      <p:grpSp>
        <p:nvGrpSpPr>
          <p:cNvPr id="13" name="グループ化 12">
            <a:extLst>
              <a:ext uri="{FF2B5EF4-FFF2-40B4-BE49-F238E27FC236}">
                <a16:creationId xmlns:a16="http://schemas.microsoft.com/office/drawing/2014/main" id="{95685F5F-4A83-E7C9-3643-FEE75EA9B6CF}"/>
              </a:ext>
            </a:extLst>
          </p:cNvPr>
          <p:cNvGrpSpPr/>
          <p:nvPr/>
        </p:nvGrpSpPr>
        <p:grpSpPr>
          <a:xfrm>
            <a:off x="6795813" y="2412786"/>
            <a:ext cx="3429019" cy="900198"/>
            <a:chOff x="6235723" y="637329"/>
            <a:chExt cx="3779858" cy="992302"/>
          </a:xfrm>
        </p:grpSpPr>
        <p:sp>
          <p:nvSpPr>
            <p:cNvPr id="20" name="角丸四角形 64">
              <a:extLst>
                <a:ext uri="{FF2B5EF4-FFF2-40B4-BE49-F238E27FC236}">
                  <a16:creationId xmlns:a16="http://schemas.microsoft.com/office/drawing/2014/main" id="{ECA679E2-2C0E-B99F-06ED-156BCB2D84AF}"/>
                </a:ext>
              </a:extLst>
            </p:cNvPr>
            <p:cNvSpPr/>
            <p:nvPr/>
          </p:nvSpPr>
          <p:spPr>
            <a:xfrm>
              <a:off x="6235723" y="637329"/>
              <a:ext cx="3779858" cy="992302"/>
            </a:xfrm>
            <a:prstGeom prst="roundRect">
              <a:avLst>
                <a:gd name="adj" fmla="val 394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21" name="グループ化 20">
              <a:extLst>
                <a:ext uri="{FF2B5EF4-FFF2-40B4-BE49-F238E27FC236}">
                  <a16:creationId xmlns:a16="http://schemas.microsoft.com/office/drawing/2014/main" id="{2B623F0B-11ED-3EA2-F092-B68440E96954}"/>
                </a:ext>
              </a:extLst>
            </p:cNvPr>
            <p:cNvGrpSpPr/>
            <p:nvPr/>
          </p:nvGrpSpPr>
          <p:grpSpPr>
            <a:xfrm>
              <a:off x="6282696" y="719737"/>
              <a:ext cx="2691386" cy="883386"/>
              <a:chOff x="6138035" y="965059"/>
              <a:chExt cx="2691386" cy="883386"/>
            </a:xfrm>
          </p:grpSpPr>
          <p:sp>
            <p:nvSpPr>
              <p:cNvPr id="23" name="テキスト ボックス 22">
                <a:extLst>
                  <a:ext uri="{FF2B5EF4-FFF2-40B4-BE49-F238E27FC236}">
                    <a16:creationId xmlns:a16="http://schemas.microsoft.com/office/drawing/2014/main" id="{27AC267C-ED6A-4960-E899-300D89989111}"/>
                  </a:ext>
                </a:extLst>
              </p:cNvPr>
              <p:cNvSpPr txBox="1"/>
              <p:nvPr/>
            </p:nvSpPr>
            <p:spPr>
              <a:xfrm>
                <a:off x="6267341" y="965059"/>
                <a:ext cx="1063128" cy="409524"/>
              </a:xfrm>
              <a:prstGeom prst="rect">
                <a:avLst/>
              </a:prstGeom>
              <a:noFill/>
              <a:ln>
                <a:solidFill>
                  <a:schemeClr val="bg1"/>
                </a:solidFill>
              </a:ln>
            </p:spPr>
            <p:txBody>
              <a:bodyPr wrap="square">
                <a:spAutoFit/>
              </a:bodyPr>
              <a:lstStyle/>
              <a:p>
                <a:r>
                  <a:rPr lang="ja-JP" altLang="en-US" sz="1270" b="1" dirty="0">
                    <a:solidFill>
                      <a:srgbClr val="FF0000"/>
                    </a:solidFill>
                    <a:latin typeface="Meiryo" panose="020B0604030504040204" pitchFamily="34" charset="-128"/>
                    <a:ea typeface="Meiryo" panose="020B0604030504040204" pitchFamily="34" charset="-128"/>
                  </a:rPr>
                  <a:t>第</a:t>
                </a:r>
                <a:r>
                  <a:rPr lang="en-US" altLang="ja-JP" sz="1814" b="1" dirty="0">
                    <a:solidFill>
                      <a:srgbClr val="FF0000"/>
                    </a:solidFill>
                    <a:latin typeface="Meiryo" panose="020B0604030504040204" pitchFamily="34" charset="-128"/>
                    <a:ea typeface="Meiryo" panose="020B0604030504040204" pitchFamily="34" charset="-128"/>
                  </a:rPr>
                  <a:t>3</a:t>
                </a:r>
                <a:r>
                  <a:rPr lang="ja-JP" altLang="en-US" sz="1270" b="1" dirty="0">
                    <a:solidFill>
                      <a:srgbClr val="FF0000"/>
                    </a:solidFill>
                    <a:latin typeface="Meiryo" panose="020B0604030504040204" pitchFamily="34" charset="-128"/>
                    <a:ea typeface="Meiryo" panose="020B0604030504040204" pitchFamily="34" charset="-128"/>
                  </a:rPr>
                  <a:t>章</a:t>
                </a:r>
              </a:p>
            </p:txBody>
          </p:sp>
          <p:sp>
            <p:nvSpPr>
              <p:cNvPr id="24" name="テキスト ボックス 23">
                <a:extLst>
                  <a:ext uri="{FF2B5EF4-FFF2-40B4-BE49-F238E27FC236}">
                    <a16:creationId xmlns:a16="http://schemas.microsoft.com/office/drawing/2014/main" id="{4041DD82-A246-9013-2075-151CDD2F1AF9}"/>
                  </a:ext>
                </a:extLst>
              </p:cNvPr>
              <p:cNvSpPr txBox="1"/>
              <p:nvPr/>
            </p:nvSpPr>
            <p:spPr>
              <a:xfrm>
                <a:off x="6138035" y="1248146"/>
                <a:ext cx="2451502" cy="348103"/>
              </a:xfrm>
              <a:prstGeom prst="rect">
                <a:avLst/>
              </a:prstGeom>
              <a:noFill/>
              <a:ln>
                <a:solidFill>
                  <a:schemeClr val="bg1"/>
                </a:solidFill>
              </a:ln>
            </p:spPr>
            <p:txBody>
              <a:bodyPr wrap="square">
                <a:spAutoFit/>
              </a:bodyPr>
              <a:lstStyle/>
              <a:p>
                <a:r>
                  <a:rPr lang="ja-JP" altLang="en-US" sz="1452" b="1" dirty="0">
                    <a:solidFill>
                      <a:srgbClr val="FF0000"/>
                    </a:solidFill>
                    <a:latin typeface="Meiryo" panose="020B0604030504040204" pitchFamily="34" charset="-128"/>
                    <a:ea typeface="Meiryo" panose="020B0604030504040204" pitchFamily="34" charset="-128"/>
                  </a:rPr>
                  <a:t>［健康アプリ編］</a:t>
                </a:r>
              </a:p>
            </p:txBody>
          </p:sp>
          <p:sp>
            <p:nvSpPr>
              <p:cNvPr id="25" name="テキスト ボックス 24">
                <a:extLst>
                  <a:ext uri="{FF2B5EF4-FFF2-40B4-BE49-F238E27FC236}">
                    <a16:creationId xmlns:a16="http://schemas.microsoft.com/office/drawing/2014/main" id="{883C0004-8B33-C435-6B59-777DCBB54BA6}"/>
                  </a:ext>
                </a:extLst>
              </p:cNvPr>
              <p:cNvSpPr txBox="1"/>
              <p:nvPr/>
            </p:nvSpPr>
            <p:spPr>
              <a:xfrm>
                <a:off x="6245410" y="1492568"/>
                <a:ext cx="2584011" cy="355877"/>
              </a:xfrm>
              <a:prstGeom prst="rect">
                <a:avLst/>
              </a:prstGeom>
              <a:solidFill>
                <a:schemeClr val="bg1"/>
              </a:solidFill>
              <a:ln>
                <a:solidFill>
                  <a:schemeClr val="bg1"/>
                </a:solidFill>
              </a:ln>
            </p:spPr>
            <p:txBody>
              <a:bodyPr wrap="square">
                <a:spAutoFit/>
              </a:bodyPr>
              <a:lstStyle/>
              <a:p>
                <a:pPr>
                  <a:lnSpc>
                    <a:spcPct val="150000"/>
                  </a:lnSpc>
                </a:pPr>
                <a:r>
                  <a:rPr lang="ja-JP" altLang="en-US" sz="1089" dirty="0">
                    <a:latin typeface="Meiryo" panose="020B0604030504040204" pitchFamily="34" charset="-128"/>
                    <a:ea typeface="Meiryo" panose="020B0604030504040204" pitchFamily="34" charset="-128"/>
                  </a:rPr>
                  <a:t>新規登録と活用方法</a:t>
                </a:r>
                <a:endParaRPr lang="en-US" altLang="ja-JP" sz="1089" dirty="0">
                  <a:latin typeface="Meiryo" panose="020B0604030504040204" pitchFamily="34" charset="-128"/>
                  <a:ea typeface="Meiryo" panose="020B0604030504040204" pitchFamily="34" charset="-128"/>
                </a:endParaRPr>
              </a:p>
            </p:txBody>
          </p:sp>
        </p:grpSp>
      </p:grpSp>
      <p:grpSp>
        <p:nvGrpSpPr>
          <p:cNvPr id="26" name="グループ化 25">
            <a:extLst>
              <a:ext uri="{FF2B5EF4-FFF2-40B4-BE49-F238E27FC236}">
                <a16:creationId xmlns:a16="http://schemas.microsoft.com/office/drawing/2014/main" id="{93E1DD70-6905-FCD7-485B-BAACD250F8C0}"/>
              </a:ext>
            </a:extLst>
          </p:cNvPr>
          <p:cNvGrpSpPr/>
          <p:nvPr/>
        </p:nvGrpSpPr>
        <p:grpSpPr>
          <a:xfrm>
            <a:off x="6804063" y="4342385"/>
            <a:ext cx="3563404" cy="900198"/>
            <a:chOff x="6235723" y="637329"/>
            <a:chExt cx="3927993" cy="992302"/>
          </a:xfrm>
        </p:grpSpPr>
        <p:sp>
          <p:nvSpPr>
            <p:cNvPr id="28" name="角丸四角形 64">
              <a:extLst>
                <a:ext uri="{FF2B5EF4-FFF2-40B4-BE49-F238E27FC236}">
                  <a16:creationId xmlns:a16="http://schemas.microsoft.com/office/drawing/2014/main" id="{C9AD651F-A7C3-EDD5-C410-2634EC7B9CD1}"/>
                </a:ext>
              </a:extLst>
            </p:cNvPr>
            <p:cNvSpPr/>
            <p:nvPr/>
          </p:nvSpPr>
          <p:spPr>
            <a:xfrm>
              <a:off x="6235723" y="637329"/>
              <a:ext cx="3779858" cy="992302"/>
            </a:xfrm>
            <a:prstGeom prst="roundRect">
              <a:avLst>
                <a:gd name="adj" fmla="val 3942"/>
              </a:avLst>
            </a:prstGeom>
            <a:solidFill>
              <a:schemeClr val="bg1"/>
            </a:solidFill>
            <a:ln>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29" name="グループ化 28">
              <a:extLst>
                <a:ext uri="{FF2B5EF4-FFF2-40B4-BE49-F238E27FC236}">
                  <a16:creationId xmlns:a16="http://schemas.microsoft.com/office/drawing/2014/main" id="{AB2F40EA-9302-8C63-0744-C0ABD7A01983}"/>
                </a:ext>
              </a:extLst>
            </p:cNvPr>
            <p:cNvGrpSpPr/>
            <p:nvPr/>
          </p:nvGrpSpPr>
          <p:grpSpPr>
            <a:xfrm>
              <a:off x="6282694" y="719737"/>
              <a:ext cx="3881022" cy="900915"/>
              <a:chOff x="6138033" y="965059"/>
              <a:chExt cx="3881022" cy="900915"/>
            </a:xfrm>
          </p:grpSpPr>
          <p:sp>
            <p:nvSpPr>
              <p:cNvPr id="30" name="テキスト ボックス 29">
                <a:extLst>
                  <a:ext uri="{FF2B5EF4-FFF2-40B4-BE49-F238E27FC236}">
                    <a16:creationId xmlns:a16="http://schemas.microsoft.com/office/drawing/2014/main" id="{2F74A890-EA54-44B1-8D85-8ADC747989A9}"/>
                  </a:ext>
                </a:extLst>
              </p:cNvPr>
              <p:cNvSpPr txBox="1"/>
              <p:nvPr/>
            </p:nvSpPr>
            <p:spPr>
              <a:xfrm>
                <a:off x="6267341" y="965059"/>
                <a:ext cx="1063128" cy="409524"/>
              </a:xfrm>
              <a:prstGeom prst="rect">
                <a:avLst/>
              </a:prstGeom>
              <a:noFill/>
              <a:ln>
                <a:solidFill>
                  <a:schemeClr val="bg1"/>
                </a:solidFill>
              </a:ln>
            </p:spPr>
            <p:txBody>
              <a:bodyPr wrap="square">
                <a:spAutoFit/>
              </a:bodyPr>
              <a:lstStyle/>
              <a:p>
                <a:r>
                  <a:rPr lang="ja-JP" altLang="en-US" sz="1270" b="1" dirty="0">
                    <a:solidFill>
                      <a:srgbClr val="FF6B00"/>
                    </a:solidFill>
                    <a:latin typeface="Meiryo" panose="020B0604030504040204" pitchFamily="34" charset="-128"/>
                    <a:ea typeface="Meiryo" panose="020B0604030504040204" pitchFamily="34" charset="-128"/>
                  </a:rPr>
                  <a:t>第</a:t>
                </a:r>
                <a:r>
                  <a:rPr lang="en-US" altLang="ja-JP" sz="1814" b="1" dirty="0">
                    <a:solidFill>
                      <a:srgbClr val="FF6B00"/>
                    </a:solidFill>
                    <a:latin typeface="Meiryo" panose="020B0604030504040204" pitchFamily="34" charset="-128"/>
                    <a:ea typeface="Meiryo" panose="020B0604030504040204" pitchFamily="34" charset="-128"/>
                  </a:rPr>
                  <a:t>5</a:t>
                </a:r>
                <a:r>
                  <a:rPr lang="ja-JP" altLang="en-US" sz="1270" b="1" dirty="0">
                    <a:solidFill>
                      <a:srgbClr val="FF6B00"/>
                    </a:solidFill>
                    <a:latin typeface="Meiryo" panose="020B0604030504040204" pitchFamily="34" charset="-128"/>
                    <a:ea typeface="Meiryo" panose="020B0604030504040204" pitchFamily="34" charset="-128"/>
                  </a:rPr>
                  <a:t>章</a:t>
                </a:r>
              </a:p>
            </p:txBody>
          </p:sp>
          <p:sp>
            <p:nvSpPr>
              <p:cNvPr id="31" name="テキスト ボックス 30">
                <a:extLst>
                  <a:ext uri="{FF2B5EF4-FFF2-40B4-BE49-F238E27FC236}">
                    <a16:creationId xmlns:a16="http://schemas.microsoft.com/office/drawing/2014/main" id="{5103ED7B-A49D-884B-5C01-BFABC6ABA0FA}"/>
                  </a:ext>
                </a:extLst>
              </p:cNvPr>
              <p:cNvSpPr txBox="1"/>
              <p:nvPr/>
            </p:nvSpPr>
            <p:spPr>
              <a:xfrm>
                <a:off x="6138033" y="1274439"/>
                <a:ext cx="3881022" cy="348102"/>
              </a:xfrm>
              <a:prstGeom prst="rect">
                <a:avLst/>
              </a:prstGeom>
              <a:noFill/>
              <a:ln>
                <a:solidFill>
                  <a:schemeClr val="bg1"/>
                </a:solidFill>
              </a:ln>
            </p:spPr>
            <p:txBody>
              <a:bodyPr wrap="square">
                <a:spAutoFit/>
              </a:bodyPr>
              <a:lstStyle/>
              <a:p>
                <a:r>
                  <a:rPr lang="ja-JP" altLang="en-US" sz="1452" b="1" dirty="0">
                    <a:solidFill>
                      <a:srgbClr val="FF6B00"/>
                    </a:solidFill>
                    <a:latin typeface="Meiryo" panose="020B0604030504040204" pitchFamily="34" charset="-128"/>
                    <a:ea typeface="Meiryo" panose="020B0604030504040204" pitchFamily="34" charset="-128"/>
                  </a:rPr>
                  <a:t>［スマートフォンを安心安全に使用編］</a:t>
                </a:r>
              </a:p>
            </p:txBody>
          </p:sp>
          <p:sp>
            <p:nvSpPr>
              <p:cNvPr id="32" name="テキスト ボックス 31">
                <a:extLst>
                  <a:ext uri="{FF2B5EF4-FFF2-40B4-BE49-F238E27FC236}">
                    <a16:creationId xmlns:a16="http://schemas.microsoft.com/office/drawing/2014/main" id="{0F1F9ECF-DF27-0397-D528-18B90B4E689B}"/>
                  </a:ext>
                </a:extLst>
              </p:cNvPr>
              <p:cNvSpPr txBox="1"/>
              <p:nvPr/>
            </p:nvSpPr>
            <p:spPr>
              <a:xfrm>
                <a:off x="6245410" y="1510097"/>
                <a:ext cx="2584011" cy="355877"/>
              </a:xfrm>
              <a:prstGeom prst="rect">
                <a:avLst/>
              </a:prstGeom>
              <a:noFill/>
              <a:ln>
                <a:solidFill>
                  <a:schemeClr val="bg1"/>
                </a:solidFill>
              </a:ln>
            </p:spPr>
            <p:txBody>
              <a:bodyPr wrap="square">
                <a:spAutoFit/>
              </a:bodyPr>
              <a:lstStyle/>
              <a:p>
                <a:pPr>
                  <a:lnSpc>
                    <a:spcPct val="150000"/>
                  </a:lnSpc>
                </a:pPr>
                <a:r>
                  <a:rPr lang="ja-JP" altLang="en-US" sz="1089" dirty="0">
                    <a:latin typeface="Meiryo" panose="020B0604030504040204" pitchFamily="34" charset="-128"/>
                    <a:ea typeface="Meiryo" panose="020B0604030504040204" pitchFamily="34" charset="-128"/>
                  </a:rPr>
                  <a:t>迷惑メール・詐欺メール対策方法</a:t>
                </a:r>
                <a:endParaRPr lang="en-US" altLang="ja-JP" sz="1089" dirty="0">
                  <a:latin typeface="Meiryo" panose="020B0604030504040204" pitchFamily="34" charset="-128"/>
                  <a:ea typeface="Meiryo" panose="020B0604030504040204" pitchFamily="34" charset="-128"/>
                </a:endParaRPr>
              </a:p>
            </p:txBody>
          </p:sp>
        </p:grpSp>
      </p:grpSp>
      <p:grpSp>
        <p:nvGrpSpPr>
          <p:cNvPr id="33" name="グループ化 32">
            <a:extLst>
              <a:ext uri="{FF2B5EF4-FFF2-40B4-BE49-F238E27FC236}">
                <a16:creationId xmlns:a16="http://schemas.microsoft.com/office/drawing/2014/main" id="{F6844C63-7D55-7709-E54F-042769389640}"/>
              </a:ext>
            </a:extLst>
          </p:cNvPr>
          <p:cNvGrpSpPr/>
          <p:nvPr/>
        </p:nvGrpSpPr>
        <p:grpSpPr>
          <a:xfrm>
            <a:off x="6788128" y="3381128"/>
            <a:ext cx="3429019" cy="900198"/>
            <a:chOff x="6213937" y="-412444"/>
            <a:chExt cx="3779858" cy="992302"/>
          </a:xfrm>
        </p:grpSpPr>
        <p:sp>
          <p:nvSpPr>
            <p:cNvPr id="34" name="角丸四角形 64">
              <a:extLst>
                <a:ext uri="{FF2B5EF4-FFF2-40B4-BE49-F238E27FC236}">
                  <a16:creationId xmlns:a16="http://schemas.microsoft.com/office/drawing/2014/main" id="{AB7B2673-1BEC-6529-17FB-5B583359E407}"/>
                </a:ext>
              </a:extLst>
            </p:cNvPr>
            <p:cNvSpPr/>
            <p:nvPr/>
          </p:nvSpPr>
          <p:spPr>
            <a:xfrm>
              <a:off x="6213937" y="-412444"/>
              <a:ext cx="3779858" cy="992302"/>
            </a:xfrm>
            <a:prstGeom prst="roundRect">
              <a:avLst>
                <a:gd name="adj" fmla="val 394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35" name="グループ化 34">
              <a:extLst>
                <a:ext uri="{FF2B5EF4-FFF2-40B4-BE49-F238E27FC236}">
                  <a16:creationId xmlns:a16="http://schemas.microsoft.com/office/drawing/2014/main" id="{445C6A34-9ED9-98DB-002E-232906058F2F}"/>
                </a:ext>
              </a:extLst>
            </p:cNvPr>
            <p:cNvGrpSpPr/>
            <p:nvPr/>
          </p:nvGrpSpPr>
          <p:grpSpPr>
            <a:xfrm>
              <a:off x="6260910" y="-330035"/>
              <a:ext cx="3584248" cy="900915"/>
              <a:chOff x="6116249" y="-84713"/>
              <a:chExt cx="3584248" cy="900915"/>
            </a:xfrm>
          </p:grpSpPr>
          <p:sp>
            <p:nvSpPr>
              <p:cNvPr id="36" name="テキスト ボックス 35">
                <a:extLst>
                  <a:ext uri="{FF2B5EF4-FFF2-40B4-BE49-F238E27FC236}">
                    <a16:creationId xmlns:a16="http://schemas.microsoft.com/office/drawing/2014/main" id="{3D481856-88DF-3BEB-612D-5D13A2B93D4F}"/>
                  </a:ext>
                </a:extLst>
              </p:cNvPr>
              <p:cNvSpPr txBox="1"/>
              <p:nvPr/>
            </p:nvSpPr>
            <p:spPr>
              <a:xfrm>
                <a:off x="6245550" y="-84713"/>
                <a:ext cx="1063128" cy="409524"/>
              </a:xfrm>
              <a:prstGeom prst="rect">
                <a:avLst/>
              </a:prstGeom>
              <a:noFill/>
            </p:spPr>
            <p:txBody>
              <a:bodyPr wrap="square">
                <a:spAutoFit/>
              </a:bodyPr>
              <a:lstStyle/>
              <a:p>
                <a:r>
                  <a:rPr lang="ja-JP" altLang="en-US" sz="1270" b="1" dirty="0">
                    <a:solidFill>
                      <a:srgbClr val="7030A0"/>
                    </a:solidFill>
                    <a:latin typeface="Meiryo" panose="020B0604030504040204" pitchFamily="34" charset="-128"/>
                    <a:ea typeface="Meiryo" panose="020B0604030504040204" pitchFamily="34" charset="-128"/>
                  </a:rPr>
                  <a:t>第</a:t>
                </a:r>
                <a:r>
                  <a:rPr lang="en-US" altLang="ja-JP" sz="1814" b="1" dirty="0">
                    <a:solidFill>
                      <a:srgbClr val="7030A0"/>
                    </a:solidFill>
                    <a:latin typeface="Meiryo" panose="020B0604030504040204" pitchFamily="34" charset="-128"/>
                    <a:ea typeface="Meiryo" panose="020B0604030504040204" pitchFamily="34" charset="-128"/>
                  </a:rPr>
                  <a:t>4</a:t>
                </a:r>
                <a:r>
                  <a:rPr lang="ja-JP" altLang="en-US" sz="1270" b="1" dirty="0">
                    <a:solidFill>
                      <a:srgbClr val="7030A0"/>
                    </a:solidFill>
                    <a:latin typeface="Meiryo" panose="020B0604030504040204" pitchFamily="34" charset="-128"/>
                    <a:ea typeface="Meiryo" panose="020B0604030504040204" pitchFamily="34" charset="-128"/>
                  </a:rPr>
                  <a:t>章</a:t>
                </a:r>
              </a:p>
            </p:txBody>
          </p:sp>
          <p:sp>
            <p:nvSpPr>
              <p:cNvPr id="37" name="テキスト ボックス 36">
                <a:extLst>
                  <a:ext uri="{FF2B5EF4-FFF2-40B4-BE49-F238E27FC236}">
                    <a16:creationId xmlns:a16="http://schemas.microsoft.com/office/drawing/2014/main" id="{D147B9DC-AEFC-D35D-82EA-06D5CC1E512F}"/>
                  </a:ext>
                </a:extLst>
              </p:cNvPr>
              <p:cNvSpPr txBox="1"/>
              <p:nvPr/>
            </p:nvSpPr>
            <p:spPr>
              <a:xfrm>
                <a:off x="6116249" y="224666"/>
                <a:ext cx="3584248" cy="348102"/>
              </a:xfrm>
              <a:prstGeom prst="rect">
                <a:avLst/>
              </a:prstGeom>
              <a:noFill/>
            </p:spPr>
            <p:txBody>
              <a:bodyPr wrap="square">
                <a:spAutoFit/>
              </a:bodyPr>
              <a:lstStyle/>
              <a:p>
                <a:r>
                  <a:rPr lang="ja-JP" altLang="en-US" sz="1452" b="1" dirty="0">
                    <a:solidFill>
                      <a:srgbClr val="7030A0"/>
                    </a:solidFill>
                    <a:latin typeface="Meiryo" panose="020B0604030504040204" pitchFamily="34" charset="-128"/>
                    <a:ea typeface="Meiryo" panose="020B0604030504040204" pitchFamily="34" charset="-128"/>
                  </a:rPr>
                  <a:t>［防災・行政・おすすめアプリ編］</a:t>
                </a:r>
              </a:p>
            </p:txBody>
          </p:sp>
          <p:sp>
            <p:nvSpPr>
              <p:cNvPr id="38" name="テキスト ボックス 37">
                <a:extLst>
                  <a:ext uri="{FF2B5EF4-FFF2-40B4-BE49-F238E27FC236}">
                    <a16:creationId xmlns:a16="http://schemas.microsoft.com/office/drawing/2014/main" id="{26A5E4FF-5CB3-272B-728E-38DBA6BEFD05}"/>
                  </a:ext>
                </a:extLst>
              </p:cNvPr>
              <p:cNvSpPr txBox="1"/>
              <p:nvPr/>
            </p:nvSpPr>
            <p:spPr>
              <a:xfrm>
                <a:off x="6223625" y="460325"/>
                <a:ext cx="2908552" cy="355877"/>
              </a:xfrm>
              <a:prstGeom prst="rect">
                <a:avLst/>
              </a:prstGeom>
              <a:noFill/>
            </p:spPr>
            <p:txBody>
              <a:bodyPr wrap="square">
                <a:spAutoFit/>
              </a:bodyPr>
              <a:lstStyle/>
              <a:p>
                <a:pPr>
                  <a:lnSpc>
                    <a:spcPct val="150000"/>
                  </a:lnSpc>
                </a:pPr>
                <a:r>
                  <a:rPr lang="ja-JP" altLang="en-US" sz="1089" dirty="0">
                    <a:latin typeface="Meiryo" panose="020B0604030504040204" pitchFamily="34" charset="-128"/>
                    <a:ea typeface="Meiryo" panose="020B0604030504040204" pitchFamily="34" charset="-128"/>
                  </a:rPr>
                  <a:t>三宅村役場ホームページ活用方法</a:t>
                </a:r>
                <a:endParaRPr lang="en-US" altLang="ja-JP" sz="1089" dirty="0">
                  <a:latin typeface="Meiryo" panose="020B0604030504040204" pitchFamily="34" charset="-128"/>
                  <a:ea typeface="Meiryo" panose="020B0604030504040204" pitchFamily="34" charset="-128"/>
                </a:endParaRPr>
              </a:p>
            </p:txBody>
          </p:sp>
        </p:grpSp>
      </p:grpSp>
      <p:grpSp>
        <p:nvGrpSpPr>
          <p:cNvPr id="40" name="グループ化 39">
            <a:extLst>
              <a:ext uri="{FF2B5EF4-FFF2-40B4-BE49-F238E27FC236}">
                <a16:creationId xmlns:a16="http://schemas.microsoft.com/office/drawing/2014/main" id="{7D82F13D-1F42-CCFE-404B-C3C4F8390D00}"/>
              </a:ext>
            </a:extLst>
          </p:cNvPr>
          <p:cNvGrpSpPr/>
          <p:nvPr/>
        </p:nvGrpSpPr>
        <p:grpSpPr>
          <a:xfrm>
            <a:off x="6808097" y="5291799"/>
            <a:ext cx="3429019" cy="900198"/>
            <a:chOff x="6258111" y="640567"/>
            <a:chExt cx="3779858" cy="992302"/>
          </a:xfrm>
        </p:grpSpPr>
        <p:sp>
          <p:nvSpPr>
            <p:cNvPr id="41" name="角丸四角形 64">
              <a:extLst>
                <a:ext uri="{FF2B5EF4-FFF2-40B4-BE49-F238E27FC236}">
                  <a16:creationId xmlns:a16="http://schemas.microsoft.com/office/drawing/2014/main" id="{303CE655-DAFE-58FE-3347-94E4E0B90037}"/>
                </a:ext>
              </a:extLst>
            </p:cNvPr>
            <p:cNvSpPr/>
            <p:nvPr/>
          </p:nvSpPr>
          <p:spPr>
            <a:xfrm>
              <a:off x="6258111" y="640567"/>
              <a:ext cx="3779858" cy="992302"/>
            </a:xfrm>
            <a:prstGeom prst="roundRect">
              <a:avLst>
                <a:gd name="adj" fmla="val 39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42" name="グループ化 41">
              <a:extLst>
                <a:ext uri="{FF2B5EF4-FFF2-40B4-BE49-F238E27FC236}">
                  <a16:creationId xmlns:a16="http://schemas.microsoft.com/office/drawing/2014/main" id="{3D47DE0A-E088-D714-108B-C8A6FCF5BB48}"/>
                </a:ext>
              </a:extLst>
            </p:cNvPr>
            <p:cNvGrpSpPr/>
            <p:nvPr/>
          </p:nvGrpSpPr>
          <p:grpSpPr>
            <a:xfrm>
              <a:off x="6282696" y="719737"/>
              <a:ext cx="3520002" cy="900915"/>
              <a:chOff x="6138035" y="965059"/>
              <a:chExt cx="3520002" cy="900915"/>
            </a:xfrm>
          </p:grpSpPr>
          <p:sp>
            <p:nvSpPr>
              <p:cNvPr id="44" name="テキスト ボックス 43">
                <a:extLst>
                  <a:ext uri="{FF2B5EF4-FFF2-40B4-BE49-F238E27FC236}">
                    <a16:creationId xmlns:a16="http://schemas.microsoft.com/office/drawing/2014/main" id="{54ABA133-A221-2426-94B5-5943ABEA3DF4}"/>
                  </a:ext>
                </a:extLst>
              </p:cNvPr>
              <p:cNvSpPr txBox="1"/>
              <p:nvPr/>
            </p:nvSpPr>
            <p:spPr>
              <a:xfrm>
                <a:off x="6267341" y="965059"/>
                <a:ext cx="1063128" cy="409524"/>
              </a:xfrm>
              <a:prstGeom prst="rect">
                <a:avLst/>
              </a:prstGeom>
              <a:noFill/>
            </p:spPr>
            <p:txBody>
              <a:bodyPr wrap="square">
                <a:spAutoFit/>
              </a:bodyPr>
              <a:lstStyle/>
              <a:p>
                <a:r>
                  <a:rPr lang="ja-JP" altLang="en-US" sz="1270" b="1" dirty="0">
                    <a:latin typeface="Meiryo" panose="020B0604030504040204" pitchFamily="34" charset="-128"/>
                    <a:ea typeface="Meiryo" panose="020B0604030504040204" pitchFamily="34" charset="-128"/>
                  </a:rPr>
                  <a:t>第</a:t>
                </a:r>
                <a:r>
                  <a:rPr lang="en-US" altLang="ja-JP" sz="1814" b="1" dirty="0">
                    <a:latin typeface="Meiryo" panose="020B0604030504040204" pitchFamily="34" charset="-128"/>
                    <a:ea typeface="Meiryo" panose="020B0604030504040204" pitchFamily="34" charset="-128"/>
                  </a:rPr>
                  <a:t>6</a:t>
                </a:r>
                <a:r>
                  <a:rPr lang="ja-JP" altLang="en-US" sz="1270" b="1" dirty="0">
                    <a:latin typeface="Meiryo" panose="020B0604030504040204" pitchFamily="34" charset="-128"/>
                    <a:ea typeface="Meiryo" panose="020B0604030504040204" pitchFamily="34" charset="-128"/>
                  </a:rPr>
                  <a:t>章</a:t>
                </a:r>
              </a:p>
            </p:txBody>
          </p:sp>
          <p:sp>
            <p:nvSpPr>
              <p:cNvPr id="45" name="テキスト ボックス 44">
                <a:extLst>
                  <a:ext uri="{FF2B5EF4-FFF2-40B4-BE49-F238E27FC236}">
                    <a16:creationId xmlns:a16="http://schemas.microsoft.com/office/drawing/2014/main" id="{391753C6-FDA9-B21D-497F-7A5346A366F2}"/>
                  </a:ext>
                </a:extLst>
              </p:cNvPr>
              <p:cNvSpPr txBox="1"/>
              <p:nvPr/>
            </p:nvSpPr>
            <p:spPr>
              <a:xfrm>
                <a:off x="6138035" y="1274439"/>
                <a:ext cx="3520002" cy="348103"/>
              </a:xfrm>
              <a:prstGeom prst="rect">
                <a:avLst/>
              </a:prstGeom>
              <a:noFill/>
            </p:spPr>
            <p:txBody>
              <a:bodyPr wrap="square">
                <a:spAutoFit/>
              </a:bodyPr>
              <a:lstStyle/>
              <a:p>
                <a:r>
                  <a:rPr lang="ja-JP" altLang="en-US" sz="1452" b="1" dirty="0">
                    <a:latin typeface="Meiryo" panose="020B0604030504040204" pitchFamily="34" charset="-128"/>
                    <a:ea typeface="Meiryo" panose="020B0604030504040204" pitchFamily="34" charset="-128"/>
                  </a:rPr>
                  <a:t>［スマホ故障・修理対応編］</a:t>
                </a:r>
              </a:p>
            </p:txBody>
          </p:sp>
          <p:sp>
            <p:nvSpPr>
              <p:cNvPr id="46" name="テキスト ボックス 45">
                <a:extLst>
                  <a:ext uri="{FF2B5EF4-FFF2-40B4-BE49-F238E27FC236}">
                    <a16:creationId xmlns:a16="http://schemas.microsoft.com/office/drawing/2014/main" id="{BC9D31EC-CB9F-3987-836F-3CE4E8B121FB}"/>
                  </a:ext>
                </a:extLst>
              </p:cNvPr>
              <p:cNvSpPr txBox="1"/>
              <p:nvPr/>
            </p:nvSpPr>
            <p:spPr>
              <a:xfrm>
                <a:off x="6245410" y="1510097"/>
                <a:ext cx="2584011" cy="355877"/>
              </a:xfrm>
              <a:prstGeom prst="rect">
                <a:avLst/>
              </a:prstGeom>
              <a:noFill/>
            </p:spPr>
            <p:txBody>
              <a:bodyPr wrap="square">
                <a:spAutoFit/>
              </a:bodyPr>
              <a:lstStyle/>
              <a:p>
                <a:pPr>
                  <a:lnSpc>
                    <a:spcPct val="150000"/>
                  </a:lnSpc>
                </a:pPr>
                <a:r>
                  <a:rPr lang="ja-JP" altLang="en-US" sz="1089" dirty="0">
                    <a:latin typeface="Meiryo" panose="020B0604030504040204" pitchFamily="34" charset="-128"/>
                    <a:ea typeface="Meiryo" panose="020B0604030504040204" pitchFamily="34" charset="-128"/>
                  </a:rPr>
                  <a:t>各キャリア別の問合せ先など</a:t>
                </a:r>
                <a:endParaRPr lang="en-US" altLang="ja-JP" sz="1089" dirty="0">
                  <a:latin typeface="Meiryo" panose="020B0604030504040204" pitchFamily="34" charset="-128"/>
                  <a:ea typeface="Meiryo" panose="020B0604030504040204" pitchFamily="34" charset="-128"/>
                </a:endParaRPr>
              </a:p>
            </p:txBody>
          </p:sp>
        </p:grpSp>
      </p:grpSp>
    </p:spTree>
    <p:extLst>
      <p:ext uri="{BB962C8B-B14F-4D97-AF65-F5344CB8AC3E}">
        <p14:creationId xmlns:p14="http://schemas.microsoft.com/office/powerpoint/2010/main" val="3126473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20</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604646" y="754626"/>
            <a:ext cx="11389851" cy="584775"/>
          </a:xfrm>
          <a:prstGeom prst="rect">
            <a:avLst/>
          </a:prstGeom>
          <a:noFill/>
        </p:spPr>
        <p:txBody>
          <a:bodyPr wrap="square" rtlCol="0">
            <a:spAutoFit/>
          </a:bodyPr>
          <a:lstStyle/>
          <a:p>
            <a:pPr algn="ctr"/>
            <a:r>
              <a:rPr lang="ja-JP" altLang="en-US" sz="3200" b="1" dirty="0">
                <a:ea typeface="Yu Gothic Pr6N B" panose="020B0400000000000000"/>
              </a:rPr>
              <a:t>２</a:t>
            </a:r>
            <a:r>
              <a:rPr kumimoji="1" lang="ja-JP" altLang="en-US" sz="3200" b="1" dirty="0">
                <a:ea typeface="Yu Gothic Pr6N B" panose="020B0400000000000000"/>
              </a:rPr>
              <a:t>．新規登録をする</a:t>
            </a: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66317" y="5375060"/>
            <a:ext cx="2361235" cy="923330"/>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届いた</a:t>
            </a:r>
            <a:r>
              <a:rPr lang="en-US" altLang="ja-JP" b="1" i="0" dirty="0">
                <a:solidFill>
                  <a:srgbClr val="FF0000"/>
                </a:solidFill>
                <a:effectLst/>
                <a:latin typeface="メイリオ" panose="020B0604030504040204" pitchFamily="50" charset="-128"/>
                <a:ea typeface="Yu Gothic Pr6N B" panose="020B0400000000000000"/>
              </a:rPr>
              <a:t>SMS</a:t>
            </a:r>
            <a:r>
              <a:rPr lang="ja-JP" altLang="en-US" b="1" i="0" dirty="0">
                <a:solidFill>
                  <a:srgbClr val="111111"/>
                </a:solidFill>
                <a:effectLst/>
                <a:latin typeface="メイリオ" panose="020B0604030504040204" pitchFamily="50" charset="-128"/>
                <a:ea typeface="Yu Gothic Pr6N B" panose="020B0400000000000000"/>
              </a:rPr>
              <a:t>に記載されている認証番号を入力。</a:t>
            </a:r>
            <a:endParaRPr kumimoji="1" lang="ja-JP" altLang="en-US" b="1" dirty="0">
              <a:latin typeface="メイリオ" panose="020B0604030504040204" pitchFamily="50" charset="-128"/>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4862460" y="5603666"/>
            <a:ext cx="2739113" cy="646331"/>
          </a:xfrm>
          <a:prstGeom prst="rect">
            <a:avLst/>
          </a:prstGeom>
          <a:noFill/>
        </p:spPr>
        <p:txBody>
          <a:bodyPr wrap="square" rtlCol="0">
            <a:spAutoFit/>
          </a:bodyPr>
          <a:lstStyle/>
          <a:p>
            <a:pPr algn="ct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アカウントを新規作成</a:t>
            </a:r>
            <a:r>
              <a:rPr lang="en-US" altLang="ja-JP" b="1" i="0" dirty="0">
                <a:solidFill>
                  <a:srgbClr val="FF0000"/>
                </a:solidFill>
                <a:effectLst/>
                <a:latin typeface="メイリオ" panose="020B0604030504040204" pitchFamily="50" charset="-128"/>
                <a:ea typeface="Yu Gothic Pr6N B" panose="020B0400000000000000"/>
              </a:rPr>
              <a:t>]</a:t>
            </a:r>
          </a:p>
          <a:p>
            <a:pPr algn="ct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77353" y="5475709"/>
            <a:ext cx="2361235" cy="923330"/>
          </a:xfrm>
          <a:prstGeom prst="rect">
            <a:avLst/>
          </a:prstGeom>
          <a:noFill/>
        </p:spPr>
        <p:txBody>
          <a:bodyPr wrap="square" rtlCol="0">
            <a:spAutoFit/>
          </a:bodyPr>
          <a:lstStyle/>
          <a:p>
            <a:r>
              <a:rPr lang="ja-JP" altLang="en-US" b="1" i="0" dirty="0">
                <a:solidFill>
                  <a:srgbClr val="FF0000"/>
                </a:solidFill>
                <a:effectLst/>
                <a:latin typeface="メイリオ" panose="020B0604030504040204" pitchFamily="50" charset="-128"/>
                <a:ea typeface="Yu Gothic Pr6N B" panose="020B0400000000000000"/>
              </a:rPr>
              <a:t>名前・プロフィール画像</a:t>
            </a:r>
            <a:r>
              <a:rPr lang="ja-JP" altLang="en-US" b="1" i="0" dirty="0">
                <a:solidFill>
                  <a:srgbClr val="111111"/>
                </a:solidFill>
                <a:effectLst/>
                <a:latin typeface="メイリオ" panose="020B0604030504040204" pitchFamily="50" charset="-128"/>
                <a:ea typeface="Yu Gothic Pr6N B" panose="020B0400000000000000"/>
              </a:rPr>
              <a:t>を設定し</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C6E8B577-8799-D1B7-8BE4-8529896CD1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4127" y="1761364"/>
            <a:ext cx="1753850" cy="3343071"/>
          </a:xfrm>
          <a:prstGeom prst="rect">
            <a:avLst/>
          </a:prstGeom>
        </p:spPr>
      </p:pic>
      <p:pic>
        <p:nvPicPr>
          <p:cNvPr id="17" name="図 16">
            <a:extLst>
              <a:ext uri="{FF2B5EF4-FFF2-40B4-BE49-F238E27FC236}">
                <a16:creationId xmlns:a16="http://schemas.microsoft.com/office/drawing/2014/main" id="{1DABEB96-82F6-7C82-F721-BCB493724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5739" y="1776070"/>
            <a:ext cx="1940492" cy="3343072"/>
          </a:xfrm>
          <a:prstGeom prst="rect">
            <a:avLst/>
          </a:prstGeom>
          <a:ln>
            <a:solidFill>
              <a:srgbClr val="00B050"/>
            </a:solidFill>
          </a:ln>
        </p:spPr>
      </p:pic>
      <p:pic>
        <p:nvPicPr>
          <p:cNvPr id="35" name="図 34">
            <a:extLst>
              <a:ext uri="{FF2B5EF4-FFF2-40B4-BE49-F238E27FC236}">
                <a16:creationId xmlns:a16="http://schemas.microsoft.com/office/drawing/2014/main" id="{178166CD-EE3B-C807-3DC4-CCC3817D0C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87724" y="1757464"/>
            <a:ext cx="1940492" cy="3343072"/>
          </a:xfrm>
          <a:prstGeom prst="rect">
            <a:avLst/>
          </a:prstGeom>
          <a:ln>
            <a:solidFill>
              <a:srgbClr val="00B050"/>
            </a:solidFill>
          </a:ln>
        </p:spPr>
      </p:pic>
      <p:sp>
        <p:nvSpPr>
          <p:cNvPr id="37" name="角丸四角形 116">
            <a:extLst>
              <a:ext uri="{FF2B5EF4-FFF2-40B4-BE49-F238E27FC236}">
                <a16:creationId xmlns:a16="http://schemas.microsoft.com/office/drawing/2014/main" id="{03751802-FF9E-093B-DFE0-A86F7EEEFB1F}"/>
              </a:ext>
            </a:extLst>
          </p:cNvPr>
          <p:cNvSpPr/>
          <p:nvPr/>
        </p:nvSpPr>
        <p:spPr>
          <a:xfrm>
            <a:off x="9007529" y="3195258"/>
            <a:ext cx="1549485" cy="21392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7DE6FCF4-2145-F09A-87E3-0C5E2086595E}"/>
              </a:ext>
            </a:extLst>
          </p:cNvPr>
          <p:cNvGrpSpPr/>
          <p:nvPr/>
        </p:nvGrpSpPr>
        <p:grpSpPr>
          <a:xfrm>
            <a:off x="2546935" y="3125905"/>
            <a:ext cx="796351" cy="352633"/>
            <a:chOff x="1164680" y="3290187"/>
            <a:chExt cx="796351" cy="352633"/>
          </a:xfrm>
        </p:grpSpPr>
        <p:sp>
          <p:nvSpPr>
            <p:cNvPr id="48" name="円形吹き出し 118">
              <a:extLst>
                <a:ext uri="{FF2B5EF4-FFF2-40B4-BE49-F238E27FC236}">
                  <a16:creationId xmlns:a16="http://schemas.microsoft.com/office/drawing/2014/main" id="{9EA32250-3664-F223-6F4D-A1A46ACFAEF0}"/>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941C09A2-0D06-1D04-38DB-B0927A24B409}"/>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50" name="グループ化 49">
            <a:extLst>
              <a:ext uri="{FF2B5EF4-FFF2-40B4-BE49-F238E27FC236}">
                <a16:creationId xmlns:a16="http://schemas.microsoft.com/office/drawing/2014/main" id="{8189E83D-0A37-2F3F-269B-DF8EE03177B3}"/>
              </a:ext>
            </a:extLst>
          </p:cNvPr>
          <p:cNvGrpSpPr/>
          <p:nvPr/>
        </p:nvGrpSpPr>
        <p:grpSpPr>
          <a:xfrm>
            <a:off x="6753364" y="5123076"/>
            <a:ext cx="796351" cy="352633"/>
            <a:chOff x="1164680" y="3290187"/>
            <a:chExt cx="796351" cy="352633"/>
          </a:xfrm>
        </p:grpSpPr>
        <p:sp>
          <p:nvSpPr>
            <p:cNvPr id="51" name="円形吹き出し 118">
              <a:extLst>
                <a:ext uri="{FF2B5EF4-FFF2-40B4-BE49-F238E27FC236}">
                  <a16:creationId xmlns:a16="http://schemas.microsoft.com/office/drawing/2014/main" id="{581D4A14-21BF-981A-D59A-541F930F719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5032323-8F60-6B8D-8D76-28D2E3695CA1}"/>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53" name="グループ化 52">
            <a:extLst>
              <a:ext uri="{FF2B5EF4-FFF2-40B4-BE49-F238E27FC236}">
                <a16:creationId xmlns:a16="http://schemas.microsoft.com/office/drawing/2014/main" id="{13F36F48-69F8-33EF-6945-ECD426E1C7F0}"/>
              </a:ext>
            </a:extLst>
          </p:cNvPr>
          <p:cNvGrpSpPr/>
          <p:nvPr/>
        </p:nvGrpSpPr>
        <p:grpSpPr>
          <a:xfrm>
            <a:off x="9155535" y="3630221"/>
            <a:ext cx="796351" cy="352633"/>
            <a:chOff x="1164680" y="3290187"/>
            <a:chExt cx="796351" cy="352633"/>
          </a:xfrm>
        </p:grpSpPr>
        <p:sp>
          <p:nvSpPr>
            <p:cNvPr id="54" name="円形吹き出し 118">
              <a:extLst>
                <a:ext uri="{FF2B5EF4-FFF2-40B4-BE49-F238E27FC236}">
                  <a16:creationId xmlns:a16="http://schemas.microsoft.com/office/drawing/2014/main" id="{72257232-3765-B797-DC88-EAF4F2FBB29D}"/>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B3C04222-8B43-34D6-EE67-CFC6BC1DB3B8}"/>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56" name="グループ化 55">
            <a:extLst>
              <a:ext uri="{FF2B5EF4-FFF2-40B4-BE49-F238E27FC236}">
                <a16:creationId xmlns:a16="http://schemas.microsoft.com/office/drawing/2014/main" id="{5967CAB1-5F25-3981-2ABB-DC6AFC16B163}"/>
              </a:ext>
            </a:extLst>
          </p:cNvPr>
          <p:cNvGrpSpPr/>
          <p:nvPr/>
        </p:nvGrpSpPr>
        <p:grpSpPr>
          <a:xfrm>
            <a:off x="10622897" y="4197225"/>
            <a:ext cx="796351" cy="352633"/>
            <a:chOff x="1111915" y="3290187"/>
            <a:chExt cx="796351" cy="352633"/>
          </a:xfrm>
        </p:grpSpPr>
        <p:sp>
          <p:nvSpPr>
            <p:cNvPr id="57" name="円形吹き出し 4">
              <a:extLst>
                <a:ext uri="{FF2B5EF4-FFF2-40B4-BE49-F238E27FC236}">
                  <a16:creationId xmlns:a16="http://schemas.microsoft.com/office/drawing/2014/main" id="{9109ADD5-E1E0-77FE-33B4-CF734CE06CFF}"/>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CD4B0C9-31CF-4DF4-1BA3-D41251CE499C}"/>
                </a:ext>
              </a:extLst>
            </p:cNvPr>
            <p:cNvSpPr txBox="1"/>
            <p:nvPr/>
          </p:nvSpPr>
          <p:spPr>
            <a:xfrm>
              <a:off x="1111915" y="3365006"/>
              <a:ext cx="796351" cy="261610"/>
            </a:xfrm>
            <a:prstGeom prst="rect">
              <a:avLst/>
            </a:prstGeom>
            <a:noFill/>
          </p:spPr>
          <p:txBody>
            <a:bodyPr wrap="square">
              <a:spAutoFit/>
            </a:bodyPr>
            <a:lstStyle/>
            <a:p>
              <a:pPr algn="ctr"/>
              <a:r>
                <a:rPr lang="ja-JP" altLang="en-US" sz="1100" b="1">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 name="テキスト ボックス 6">
            <a:extLst>
              <a:ext uri="{FF2B5EF4-FFF2-40B4-BE49-F238E27FC236}">
                <a16:creationId xmlns:a16="http://schemas.microsoft.com/office/drawing/2014/main" id="{BE55334C-28B2-7BBD-A937-3F1AF368E328}"/>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spTree>
    <p:extLst>
      <p:ext uri="{BB962C8B-B14F-4D97-AF65-F5344CB8AC3E}">
        <p14:creationId xmlns:p14="http://schemas.microsoft.com/office/powerpoint/2010/main" val="2625929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21</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407599" y="1495799"/>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604646" y="754626"/>
            <a:ext cx="11389851" cy="584775"/>
          </a:xfrm>
          <a:prstGeom prst="rect">
            <a:avLst/>
          </a:prstGeom>
          <a:noFill/>
        </p:spPr>
        <p:txBody>
          <a:bodyPr wrap="square" rtlCol="0">
            <a:spAutoFit/>
          </a:bodyPr>
          <a:lstStyle/>
          <a:p>
            <a:pPr algn="ctr"/>
            <a:r>
              <a:rPr lang="ja-JP" altLang="en-US" sz="3200" b="1" dirty="0">
                <a:ea typeface="Yu Gothic Pr6N B" panose="020B0400000000000000"/>
              </a:rPr>
              <a:t>２</a:t>
            </a:r>
            <a:r>
              <a:rPr kumimoji="1" lang="ja-JP" altLang="en-US" sz="3200" b="1" dirty="0">
                <a:ea typeface="Yu Gothic Pr6N B" panose="020B0400000000000000"/>
              </a:rPr>
              <a:t>．新規登録をする</a:t>
            </a: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94021" y="5389194"/>
            <a:ext cx="2361235" cy="646331"/>
          </a:xfrm>
          <a:prstGeom prst="rect">
            <a:avLst/>
          </a:prstGeom>
          <a:noFill/>
        </p:spPr>
        <p:txBody>
          <a:bodyPr wrap="square" rtlCol="0">
            <a:spAutoFit/>
          </a:bodyPr>
          <a:lstStyle/>
          <a:p>
            <a:r>
              <a:rPr lang="ja-JP" altLang="en-US" b="1" i="0" dirty="0">
                <a:solidFill>
                  <a:srgbClr val="FF0000"/>
                </a:solidFill>
                <a:effectLst/>
                <a:latin typeface="メイリオ" panose="020B0604030504040204" pitchFamily="50" charset="-128"/>
                <a:ea typeface="Yu Gothic Pr6N B" panose="020B0400000000000000"/>
              </a:rPr>
              <a:t>パスワード</a:t>
            </a:r>
            <a:r>
              <a:rPr lang="ja-JP" altLang="en-US" b="1" i="0" dirty="0">
                <a:solidFill>
                  <a:srgbClr val="111111"/>
                </a:solidFill>
                <a:effectLst/>
                <a:latin typeface="メイリオ" panose="020B0604030504040204" pitchFamily="50" charset="-128"/>
                <a:ea typeface="Yu Gothic Pr6N B" panose="020B0400000000000000"/>
              </a:rPr>
              <a:t>を登録後</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068925" y="5350214"/>
            <a:ext cx="2361235" cy="923330"/>
          </a:xfrm>
          <a:prstGeom prst="rect">
            <a:avLst/>
          </a:prstGeom>
          <a:noFill/>
        </p:spPr>
        <p:txBody>
          <a:bodyPr wrap="square" rtlCol="0">
            <a:spAutoFit/>
          </a:bodyPr>
          <a:lstStyle/>
          <a:p>
            <a:r>
              <a:rPr lang="ja-JP" altLang="en-US" b="1" i="0" dirty="0">
                <a:solidFill>
                  <a:srgbClr val="FF0000"/>
                </a:solidFill>
                <a:effectLst/>
                <a:latin typeface="メイリオ" panose="020B0604030504040204" pitchFamily="50" charset="-128"/>
                <a:ea typeface="Yu Gothic Pr6N B" panose="020B0400000000000000"/>
              </a:rPr>
              <a:t>友だち追加設定（アドレス帳の利用）</a:t>
            </a:r>
            <a:r>
              <a:rPr lang="ja-JP" altLang="en-US" b="1" i="0" dirty="0">
                <a:solidFill>
                  <a:srgbClr val="111111"/>
                </a:solidFill>
                <a:effectLst/>
                <a:latin typeface="メイリオ" panose="020B0604030504040204" pitchFamily="50" charset="-128"/>
                <a:ea typeface="Yu Gothic Pr6N B" panose="020B0400000000000000"/>
              </a:rPr>
              <a:t>を確認し</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87501" y="5374907"/>
            <a:ext cx="2361235" cy="646331"/>
          </a:xfrm>
          <a:prstGeom prst="rect">
            <a:avLst/>
          </a:prstGeom>
          <a:noFill/>
        </p:spPr>
        <p:txBody>
          <a:bodyPr wrap="square" rtlCol="0">
            <a:spAutoFit/>
          </a:bodyPr>
          <a:lstStyle/>
          <a:p>
            <a:pPr algn="ctr"/>
            <a:r>
              <a:rPr lang="ja-JP" altLang="en-US" b="1" i="0" dirty="0">
                <a:solidFill>
                  <a:srgbClr val="FF0000"/>
                </a:solidFill>
                <a:effectLst/>
                <a:latin typeface="メイリオ" panose="020B0604030504040204" pitchFamily="50" charset="-128"/>
                <a:ea typeface="Yu Gothic Pr6N B" panose="020B0400000000000000"/>
              </a:rPr>
              <a:t>年齢確認画面</a:t>
            </a:r>
            <a:r>
              <a:rPr lang="ja-JP" altLang="en-US" b="1" i="0" dirty="0">
                <a:solidFill>
                  <a:srgbClr val="111111"/>
                </a:solidFill>
                <a:effectLst/>
                <a:latin typeface="メイリオ" panose="020B0604030504040204" pitchFamily="50" charset="-128"/>
                <a:ea typeface="Yu Gothic Pr6N B" panose="020B0400000000000000"/>
              </a:rPr>
              <a:t>で</a:t>
            </a:r>
            <a:endParaRPr lang="en-US" altLang="ja-JP" b="1" i="0" dirty="0">
              <a:solidFill>
                <a:srgbClr val="111111"/>
              </a:solidFill>
              <a:effectLst/>
              <a:latin typeface="メイリオ" panose="020B0604030504040204" pitchFamily="50" charset="-128"/>
              <a:ea typeface="Yu Gothic Pr6N B" panose="020B0400000000000000"/>
            </a:endParaRPr>
          </a:p>
          <a:p>
            <a:pPr algn="ctr"/>
            <a:r>
              <a:rPr lang="ja-JP" altLang="en-US" b="1" i="0" dirty="0">
                <a:solidFill>
                  <a:srgbClr val="111111"/>
                </a:solidFill>
                <a:effectLst/>
                <a:latin typeface="メイリオ" panose="020B0604030504040204" pitchFamily="50" charset="-128"/>
                <a:ea typeface="Yu Gothic Pr6N B" panose="020B0400000000000000"/>
              </a:rPr>
              <a:t>認証をします。</a:t>
            </a:r>
          </a:p>
        </p:txBody>
      </p:sp>
      <p:grpSp>
        <p:nvGrpSpPr>
          <p:cNvPr id="28" name="グループ化 27">
            <a:extLst>
              <a:ext uri="{FF2B5EF4-FFF2-40B4-BE49-F238E27FC236}">
                <a16:creationId xmlns:a16="http://schemas.microsoft.com/office/drawing/2014/main" id="{300270CA-E7E4-F1E6-6500-5C33D6F56DE2}"/>
              </a:ext>
            </a:extLst>
          </p:cNvPr>
          <p:cNvGrpSpPr/>
          <p:nvPr/>
        </p:nvGrpSpPr>
        <p:grpSpPr>
          <a:xfrm>
            <a:off x="10224721" y="3809229"/>
            <a:ext cx="796351" cy="352633"/>
            <a:chOff x="1164680" y="3290187"/>
            <a:chExt cx="796351" cy="352633"/>
          </a:xfrm>
        </p:grpSpPr>
        <p:sp>
          <p:nvSpPr>
            <p:cNvPr id="29" name="円形吹き出し 118">
              <a:extLst>
                <a:ext uri="{FF2B5EF4-FFF2-40B4-BE49-F238E27FC236}">
                  <a16:creationId xmlns:a16="http://schemas.microsoft.com/office/drawing/2014/main" id="{E160A67A-0462-576F-C867-2B2D6517C3E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B084B9-4C08-C5F4-C189-5F3AB892050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9B428F7-3B48-3EC9-7960-D8546DD63F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0127" y="1776071"/>
            <a:ext cx="1736944" cy="3348000"/>
          </a:xfrm>
          <a:prstGeom prst="rect">
            <a:avLst/>
          </a:prstGeom>
        </p:spPr>
      </p:pic>
      <p:grpSp>
        <p:nvGrpSpPr>
          <p:cNvPr id="11" name="グループ化 10">
            <a:extLst>
              <a:ext uri="{FF2B5EF4-FFF2-40B4-BE49-F238E27FC236}">
                <a16:creationId xmlns:a16="http://schemas.microsoft.com/office/drawing/2014/main" id="{6C65C62A-A9C8-2872-BC78-F83943B8FDEC}"/>
              </a:ext>
            </a:extLst>
          </p:cNvPr>
          <p:cNvGrpSpPr/>
          <p:nvPr/>
        </p:nvGrpSpPr>
        <p:grpSpPr>
          <a:xfrm>
            <a:off x="3032612" y="4282306"/>
            <a:ext cx="796351" cy="352633"/>
            <a:chOff x="1111915" y="3290187"/>
            <a:chExt cx="796351" cy="352633"/>
          </a:xfrm>
        </p:grpSpPr>
        <p:sp>
          <p:nvSpPr>
            <p:cNvPr id="13" name="円形吹き出し 4">
              <a:extLst>
                <a:ext uri="{FF2B5EF4-FFF2-40B4-BE49-F238E27FC236}">
                  <a16:creationId xmlns:a16="http://schemas.microsoft.com/office/drawing/2014/main" id="{3926E537-491D-9DC7-5A09-BADFB93E296F}"/>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6FCA7AC-0322-59AC-B908-5FD63F2703E5}"/>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40" name="図 39">
            <a:extLst>
              <a:ext uri="{FF2B5EF4-FFF2-40B4-BE49-F238E27FC236}">
                <a16:creationId xmlns:a16="http://schemas.microsoft.com/office/drawing/2014/main" id="{8F24732F-8C8C-41D8-D117-B564718E6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9418" y="1776071"/>
            <a:ext cx="1893133" cy="3357778"/>
          </a:xfrm>
          <a:prstGeom prst="rect">
            <a:avLst/>
          </a:prstGeom>
          <a:ln>
            <a:solidFill>
              <a:srgbClr val="00B050"/>
            </a:solidFill>
          </a:ln>
        </p:spPr>
      </p:pic>
      <p:grpSp>
        <p:nvGrpSpPr>
          <p:cNvPr id="35" name="グループ化 34">
            <a:extLst>
              <a:ext uri="{FF2B5EF4-FFF2-40B4-BE49-F238E27FC236}">
                <a16:creationId xmlns:a16="http://schemas.microsoft.com/office/drawing/2014/main" id="{2D179B0D-E948-D1A2-ED23-B782527BC05E}"/>
              </a:ext>
            </a:extLst>
          </p:cNvPr>
          <p:cNvGrpSpPr/>
          <p:nvPr/>
        </p:nvGrpSpPr>
        <p:grpSpPr>
          <a:xfrm>
            <a:off x="6753995" y="4207487"/>
            <a:ext cx="796351" cy="352633"/>
            <a:chOff x="1111915" y="3290187"/>
            <a:chExt cx="796351" cy="352633"/>
          </a:xfrm>
        </p:grpSpPr>
        <p:sp>
          <p:nvSpPr>
            <p:cNvPr id="37" name="円形吹き出し 4">
              <a:extLst>
                <a:ext uri="{FF2B5EF4-FFF2-40B4-BE49-F238E27FC236}">
                  <a16:creationId xmlns:a16="http://schemas.microsoft.com/office/drawing/2014/main" id="{81354D05-A61B-8CEE-76F5-9E2E9098CC03}"/>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EB3CBDE-BECB-CC34-E787-78F779A89C78}"/>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42" name="図 41">
            <a:extLst>
              <a:ext uri="{FF2B5EF4-FFF2-40B4-BE49-F238E27FC236}">
                <a16:creationId xmlns:a16="http://schemas.microsoft.com/office/drawing/2014/main" id="{CAF0E90D-7BE8-D2B5-1CB6-FEBD91C6FA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2672" y="1766293"/>
            <a:ext cx="1896216" cy="3357778"/>
          </a:xfrm>
          <a:prstGeom prst="rect">
            <a:avLst/>
          </a:prstGeom>
          <a:ln>
            <a:solidFill>
              <a:srgbClr val="00B050"/>
            </a:solidFill>
          </a:ln>
        </p:spPr>
      </p:pic>
      <p:sp>
        <p:nvSpPr>
          <p:cNvPr id="43" name="角丸四角形 116">
            <a:extLst>
              <a:ext uri="{FF2B5EF4-FFF2-40B4-BE49-F238E27FC236}">
                <a16:creationId xmlns:a16="http://schemas.microsoft.com/office/drawing/2014/main" id="{C7F94AF3-0FB4-CA2F-B801-026F39C17A0E}"/>
              </a:ext>
            </a:extLst>
          </p:cNvPr>
          <p:cNvSpPr/>
          <p:nvPr/>
        </p:nvSpPr>
        <p:spPr>
          <a:xfrm>
            <a:off x="9027765" y="3656698"/>
            <a:ext cx="1881123" cy="1159142"/>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6">
            <a:extLst>
              <a:ext uri="{FF2B5EF4-FFF2-40B4-BE49-F238E27FC236}">
                <a16:creationId xmlns:a16="http://schemas.microsoft.com/office/drawing/2014/main" id="{1B2037B1-3755-213E-D225-1B93EE3793C5}"/>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spTree>
    <p:extLst>
      <p:ext uri="{BB962C8B-B14F-4D97-AF65-F5344CB8AC3E}">
        <p14:creationId xmlns:p14="http://schemas.microsoft.com/office/powerpoint/2010/main" val="2544554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22</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39411" y="5598821"/>
            <a:ext cx="2361235" cy="646331"/>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その他事業者をご契約の方</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086620" y="5598820"/>
            <a:ext cx="2361235" cy="646331"/>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[NTT </a:t>
            </a:r>
            <a:r>
              <a:rPr lang="en-US" altLang="ja-JP" b="1" i="0" dirty="0" err="1">
                <a:solidFill>
                  <a:srgbClr val="FF0000"/>
                </a:solidFill>
                <a:effectLst/>
                <a:latin typeface="メイリオ" panose="020B0604030504040204" pitchFamily="50" charset="-128"/>
                <a:ea typeface="Yu Gothic Pr6N B" panose="020B0400000000000000"/>
              </a:rPr>
              <a:t>docomo</a:t>
            </a:r>
            <a:r>
              <a:rPr lang="ja-JP" altLang="en-US" b="1" i="0" dirty="0">
                <a:solidFill>
                  <a:srgbClr val="FF0000"/>
                </a:solidFill>
                <a:effectLst/>
                <a:latin typeface="メイリオ" panose="020B0604030504040204" pitchFamily="50" charset="-128"/>
                <a:ea typeface="Yu Gothic Pr6N B" panose="020B0400000000000000"/>
              </a:rPr>
              <a:t>をご契約の方</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77353" y="5447526"/>
            <a:ext cx="2361235" cy="923330"/>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d</a:t>
            </a:r>
            <a:r>
              <a:rPr lang="ja-JP" altLang="en-US" b="1" i="0" dirty="0">
                <a:solidFill>
                  <a:srgbClr val="FF0000"/>
                </a:solidFill>
                <a:effectLst/>
                <a:latin typeface="メイリオ" panose="020B0604030504040204" pitchFamily="50" charset="-128"/>
                <a:ea typeface="Yu Gothic Pr6N B" panose="020B0400000000000000"/>
              </a:rPr>
              <a:t>アカウントでログイン</a:t>
            </a:r>
            <a:r>
              <a:rPr lang="ja-JP" altLang="en-US" b="1" i="0" dirty="0">
                <a:solidFill>
                  <a:srgbClr val="111111"/>
                </a:solidFill>
                <a:effectLst/>
                <a:latin typeface="メイリオ" panose="020B0604030504040204" pitchFamily="50" charset="-128"/>
                <a:ea typeface="Yu Gothic Pr6N B" panose="020B0400000000000000"/>
              </a:rPr>
              <a:t>し、認証を行ってください。</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E0896B7-E04E-209C-E28D-F5045A33BA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0686" y="1750111"/>
            <a:ext cx="1693227" cy="3308865"/>
          </a:xfrm>
          <a:prstGeom prst="rect">
            <a:avLst/>
          </a:prstGeom>
          <a:ln>
            <a:solidFill>
              <a:srgbClr val="92D050"/>
            </a:solidFill>
          </a:ln>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2835399" y="4922047"/>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 name="角丸四角形 116">
            <a:extLst>
              <a:ext uri="{FF2B5EF4-FFF2-40B4-BE49-F238E27FC236}">
                <a16:creationId xmlns:a16="http://schemas.microsoft.com/office/drawing/2014/main" id="{BFDFAB4F-622A-4713-6858-E034FB4A453D}"/>
              </a:ext>
            </a:extLst>
          </p:cNvPr>
          <p:cNvSpPr/>
          <p:nvPr/>
        </p:nvSpPr>
        <p:spPr>
          <a:xfrm>
            <a:off x="1724454" y="4535776"/>
            <a:ext cx="1591151" cy="187176"/>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30D770A-6964-CF57-FE83-8BB47CC4FA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5739" y="1761364"/>
            <a:ext cx="1940492" cy="3357778"/>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711284" y="3531161"/>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3" name="角丸四角形 116">
            <a:extLst>
              <a:ext uri="{FF2B5EF4-FFF2-40B4-BE49-F238E27FC236}">
                <a16:creationId xmlns:a16="http://schemas.microsoft.com/office/drawing/2014/main" id="{47A3DA74-FEC1-07E0-416E-4478363BF16E}"/>
              </a:ext>
            </a:extLst>
          </p:cNvPr>
          <p:cNvSpPr/>
          <p:nvPr/>
        </p:nvSpPr>
        <p:spPr>
          <a:xfrm>
            <a:off x="5534721" y="3220925"/>
            <a:ext cx="1397457" cy="208075"/>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A817AD90-AC57-3E46-E194-96C8E128F9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9939" y="1761364"/>
            <a:ext cx="1904917" cy="3357778"/>
          </a:xfrm>
          <a:prstGeom prst="rect">
            <a:avLst/>
          </a:prstGeom>
          <a:ln>
            <a:solidFill>
              <a:srgbClr val="00B050"/>
            </a:solidFill>
          </a:ln>
        </p:spPr>
      </p:pic>
      <p:grpSp>
        <p:nvGrpSpPr>
          <p:cNvPr id="28" name="グループ化 27">
            <a:extLst>
              <a:ext uri="{FF2B5EF4-FFF2-40B4-BE49-F238E27FC236}">
                <a16:creationId xmlns:a16="http://schemas.microsoft.com/office/drawing/2014/main" id="{300270CA-E7E4-F1E6-6500-5C33D6F56DE2}"/>
              </a:ext>
            </a:extLst>
          </p:cNvPr>
          <p:cNvGrpSpPr/>
          <p:nvPr/>
        </p:nvGrpSpPr>
        <p:grpSpPr>
          <a:xfrm>
            <a:off x="10113138" y="3627377"/>
            <a:ext cx="796351" cy="352633"/>
            <a:chOff x="1164680" y="3290187"/>
            <a:chExt cx="796351" cy="352633"/>
          </a:xfrm>
        </p:grpSpPr>
        <p:sp>
          <p:nvSpPr>
            <p:cNvPr id="29" name="円形吹き出し 118">
              <a:extLst>
                <a:ext uri="{FF2B5EF4-FFF2-40B4-BE49-F238E27FC236}">
                  <a16:creationId xmlns:a16="http://schemas.microsoft.com/office/drawing/2014/main" id="{E160A67A-0462-576F-C867-2B2D6517C3E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B084B9-4C08-C5F4-C189-5F3AB892050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8" name="角丸四角形 116">
            <a:extLst>
              <a:ext uri="{FF2B5EF4-FFF2-40B4-BE49-F238E27FC236}">
                <a16:creationId xmlns:a16="http://schemas.microsoft.com/office/drawing/2014/main" id="{D4D3E096-719F-EDD8-73B0-10398CDDA4B3}"/>
              </a:ext>
            </a:extLst>
          </p:cNvPr>
          <p:cNvSpPr/>
          <p:nvPr/>
        </p:nvSpPr>
        <p:spPr>
          <a:xfrm>
            <a:off x="9031745" y="2844305"/>
            <a:ext cx="1758175" cy="204466"/>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F143E4BC-8532-96E1-687C-5D55843E0333}"/>
              </a:ext>
            </a:extLst>
          </p:cNvPr>
          <p:cNvGrpSpPr/>
          <p:nvPr/>
        </p:nvGrpSpPr>
        <p:grpSpPr>
          <a:xfrm>
            <a:off x="10622896" y="2432663"/>
            <a:ext cx="796351" cy="352633"/>
            <a:chOff x="1111915" y="3290187"/>
            <a:chExt cx="796351" cy="352633"/>
          </a:xfrm>
        </p:grpSpPr>
        <p:sp>
          <p:nvSpPr>
            <p:cNvPr id="37" name="円形吹き出し 4">
              <a:extLst>
                <a:ext uri="{FF2B5EF4-FFF2-40B4-BE49-F238E27FC236}">
                  <a16:creationId xmlns:a16="http://schemas.microsoft.com/office/drawing/2014/main" id="{13DF6BC6-184B-F0E8-1D95-69F3995BB4C3}"/>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0096EC6-A8FD-5691-21DB-ABBADC875D71}"/>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9" name="角丸四角形 116">
            <a:extLst>
              <a:ext uri="{FF2B5EF4-FFF2-40B4-BE49-F238E27FC236}">
                <a16:creationId xmlns:a16="http://schemas.microsoft.com/office/drawing/2014/main" id="{24C6FB4B-92BF-D16A-8738-9EF3EE335CD3}"/>
              </a:ext>
            </a:extLst>
          </p:cNvPr>
          <p:cNvSpPr/>
          <p:nvPr/>
        </p:nvSpPr>
        <p:spPr>
          <a:xfrm>
            <a:off x="9039130" y="3341719"/>
            <a:ext cx="1758175" cy="204466"/>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6">
            <a:extLst>
              <a:ext uri="{FF2B5EF4-FFF2-40B4-BE49-F238E27FC236}">
                <a16:creationId xmlns:a16="http://schemas.microsoft.com/office/drawing/2014/main" id="{EFD17FD4-9F62-4B83-494A-F09EBC0CDC61}"/>
              </a:ext>
            </a:extLst>
          </p:cNvPr>
          <p:cNvSpPr txBox="1"/>
          <p:nvPr/>
        </p:nvSpPr>
        <p:spPr>
          <a:xfrm>
            <a:off x="2140035" y="190654"/>
            <a:ext cx="10172297"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r>
              <a:rPr lang="ja-JP" altLang="en-US" sz="3200" b="1" dirty="0">
                <a:solidFill>
                  <a:srgbClr val="00B050"/>
                </a:solidFill>
                <a:latin typeface="Meiryo" panose="020B0604030504040204" pitchFamily="34" charset="-128"/>
                <a:ea typeface="Yu Gothic Pr6N B" panose="020B0400000000000000"/>
              </a:rPr>
              <a:t>（</a:t>
            </a:r>
            <a:r>
              <a:rPr lang="en-US" altLang="ja-JP" sz="3200" b="1" dirty="0" err="1">
                <a:solidFill>
                  <a:srgbClr val="00B050"/>
                </a:solidFill>
                <a:latin typeface="Meiryo" panose="020B0604030504040204" pitchFamily="34" charset="-128"/>
                <a:ea typeface="Yu Gothic Pr6N B" panose="020B0400000000000000"/>
              </a:rPr>
              <a:t>docomo</a:t>
            </a:r>
            <a:r>
              <a:rPr lang="ja-JP" altLang="en-US" sz="3200" b="1" dirty="0">
                <a:solidFill>
                  <a:srgbClr val="00B050"/>
                </a:solidFill>
                <a:latin typeface="Meiryo" panose="020B0604030504040204" pitchFamily="34" charset="-128"/>
                <a:ea typeface="Yu Gothic Pr6N B" panose="020B0400000000000000"/>
              </a:rPr>
              <a:t>の場合）</a:t>
            </a:r>
            <a:r>
              <a:rPr lang="ja-JP" altLang="en-US" sz="3600" b="1" dirty="0">
                <a:solidFill>
                  <a:srgbClr val="00B050"/>
                </a:solidFill>
                <a:latin typeface="Meiryo" panose="020B0604030504040204" pitchFamily="34" charset="-128"/>
                <a:ea typeface="Yu Gothic Pr6N B" panose="020B0400000000000000"/>
              </a:rPr>
              <a:t>］</a:t>
            </a:r>
          </a:p>
        </p:txBody>
      </p:sp>
      <p:sp>
        <p:nvSpPr>
          <p:cNvPr id="14" name="テキスト ボックス 13">
            <a:extLst>
              <a:ext uri="{FF2B5EF4-FFF2-40B4-BE49-F238E27FC236}">
                <a16:creationId xmlns:a16="http://schemas.microsoft.com/office/drawing/2014/main" id="{FC17FCF3-06B5-00EE-3E16-075D50AD1F21}"/>
              </a:ext>
            </a:extLst>
          </p:cNvPr>
          <p:cNvSpPr txBox="1"/>
          <p:nvPr/>
        </p:nvSpPr>
        <p:spPr>
          <a:xfrm>
            <a:off x="1978553" y="830646"/>
            <a:ext cx="9187003" cy="523220"/>
          </a:xfrm>
          <a:prstGeom prst="rect">
            <a:avLst/>
          </a:prstGeom>
          <a:noFill/>
        </p:spPr>
        <p:txBody>
          <a:bodyPr wrap="square" rtlCol="0">
            <a:spAutoFit/>
          </a:bodyPr>
          <a:lstStyle/>
          <a:p>
            <a:pPr algn="ctr"/>
            <a:r>
              <a:rPr lang="ja-JP" altLang="en-US" sz="2800" b="1" dirty="0">
                <a:ea typeface="Yu Gothic Pr6N B" panose="020B0400000000000000"/>
              </a:rPr>
              <a:t>２</a:t>
            </a:r>
            <a:r>
              <a:rPr kumimoji="1" lang="ja-JP" altLang="en-US" sz="2800" b="1" dirty="0">
                <a:ea typeface="Yu Gothic Pr6N B" panose="020B0400000000000000"/>
              </a:rPr>
              <a:t>．新規登録をする</a:t>
            </a:r>
            <a:r>
              <a:rPr lang="ja-JP" altLang="en-US" sz="2800" b="1" dirty="0">
                <a:ea typeface="Yu Gothic Pr6N B" panose="020B0400000000000000"/>
              </a:rPr>
              <a:t>（年齢確認）</a:t>
            </a:r>
            <a:endParaRPr kumimoji="1" lang="ja-JP" altLang="en-US" sz="2800" b="1" dirty="0">
              <a:ea typeface="Yu Gothic Pr6N B" panose="020B0400000000000000"/>
            </a:endParaRPr>
          </a:p>
        </p:txBody>
      </p:sp>
    </p:spTree>
    <p:extLst>
      <p:ext uri="{BB962C8B-B14F-4D97-AF65-F5344CB8AC3E}">
        <p14:creationId xmlns:p14="http://schemas.microsoft.com/office/powerpoint/2010/main" val="249225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23</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36116" y="5598821"/>
            <a:ext cx="2361235" cy="646331"/>
          </a:xfrm>
          <a:prstGeom prst="rect">
            <a:avLst/>
          </a:prstGeom>
          <a:noFill/>
        </p:spPr>
        <p:txBody>
          <a:bodyPr wrap="square" rtlCol="0">
            <a:spAutoFit/>
          </a:bodyPr>
          <a:lstStyle/>
          <a:p>
            <a:r>
              <a:rPr lang="en-US" altLang="ja-JP" b="1" i="0" dirty="0">
                <a:solidFill>
                  <a:srgbClr val="FF6000"/>
                </a:solidFill>
                <a:effectLst/>
                <a:latin typeface="メイリオ" panose="020B0604030504040204" pitchFamily="50" charset="-128"/>
                <a:ea typeface="Yu Gothic Pr6N B" panose="020B0400000000000000"/>
              </a:rPr>
              <a:t>[</a:t>
            </a:r>
            <a:r>
              <a:rPr lang="ja-JP" altLang="en-US" b="1" i="0" dirty="0">
                <a:solidFill>
                  <a:srgbClr val="FF6000"/>
                </a:solidFill>
                <a:effectLst/>
                <a:latin typeface="メイリオ" panose="020B0604030504040204" pitchFamily="50" charset="-128"/>
                <a:ea typeface="Yu Gothic Pr6N B" panose="020B0400000000000000"/>
              </a:rPr>
              <a:t>その他事業者をご契約の方</a:t>
            </a:r>
            <a:r>
              <a:rPr lang="en-US" altLang="ja-JP" b="1" i="0" dirty="0">
                <a:solidFill>
                  <a:srgbClr val="FF6000"/>
                </a:solidFill>
                <a:effectLst/>
                <a:latin typeface="メイリオ" panose="020B0604030504040204" pitchFamily="50" charset="-128"/>
                <a:ea typeface="Yu Gothic Pr6N B" panose="020B0400000000000000"/>
              </a:rPr>
              <a:t>]</a:t>
            </a:r>
            <a:r>
              <a:rPr lang="ja-JP" altLang="en-US" b="1" i="0" dirty="0">
                <a:effectLst/>
                <a:latin typeface="メイリオ" panose="020B0604030504040204" pitchFamily="50" charset="-128"/>
                <a:ea typeface="Yu Gothic Pr6N B" panose="020B0400000000000000"/>
              </a:rPr>
              <a:t>をタップ。</a:t>
            </a: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105842" y="5571528"/>
            <a:ext cx="2361235" cy="646331"/>
          </a:xfrm>
          <a:prstGeom prst="rect">
            <a:avLst/>
          </a:prstGeom>
          <a:noFill/>
        </p:spPr>
        <p:txBody>
          <a:bodyPr wrap="square" rtlCol="0">
            <a:spAutoFit/>
          </a:bodyPr>
          <a:lstStyle/>
          <a:p>
            <a:r>
              <a:rPr lang="en-US" altLang="ja-JP" b="1" i="0" dirty="0">
                <a:solidFill>
                  <a:srgbClr val="FF6000"/>
                </a:solidFill>
                <a:effectLst/>
                <a:latin typeface="メイリオ" panose="020B0604030504040204" pitchFamily="50" charset="-128"/>
                <a:ea typeface="Yu Gothic Pr6N B" panose="020B0400000000000000"/>
              </a:rPr>
              <a:t>[au</a:t>
            </a:r>
            <a:r>
              <a:rPr lang="ja-JP" altLang="en-US" b="1" i="0" dirty="0">
                <a:solidFill>
                  <a:srgbClr val="FF6000"/>
                </a:solidFill>
                <a:effectLst/>
                <a:latin typeface="メイリオ" panose="020B0604030504040204" pitchFamily="50" charset="-128"/>
                <a:ea typeface="Yu Gothic Pr6N B" panose="020B0400000000000000"/>
              </a:rPr>
              <a:t>をご契約の方</a:t>
            </a:r>
            <a:r>
              <a:rPr lang="en-US" altLang="ja-JP" b="1" i="0" dirty="0">
                <a:solidFill>
                  <a:srgbClr val="FF6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77353" y="5428631"/>
            <a:ext cx="2470310" cy="923330"/>
          </a:xfrm>
          <a:prstGeom prst="rect">
            <a:avLst/>
          </a:prstGeom>
          <a:noFill/>
        </p:spPr>
        <p:txBody>
          <a:bodyPr wrap="square" rtlCol="0">
            <a:spAutoFit/>
          </a:bodyPr>
          <a:lstStyle/>
          <a:p>
            <a:r>
              <a:rPr lang="en-US" altLang="ja-JP" b="1" i="0" dirty="0">
                <a:solidFill>
                  <a:srgbClr val="FF6000"/>
                </a:solidFill>
                <a:effectLst/>
                <a:latin typeface="メイリオ" panose="020B0604030504040204" pitchFamily="50" charset="-128"/>
                <a:ea typeface="Yu Gothic Pr6N B" panose="020B0400000000000000"/>
              </a:rPr>
              <a:t>au ID</a:t>
            </a:r>
            <a:r>
              <a:rPr lang="ja-JP" altLang="en-US" b="1" i="0" dirty="0">
                <a:solidFill>
                  <a:srgbClr val="FF6000"/>
                </a:solidFill>
                <a:effectLst/>
                <a:latin typeface="メイリオ" panose="020B0604030504040204" pitchFamily="50" charset="-128"/>
                <a:ea typeface="Yu Gothic Pr6N B" panose="020B0400000000000000"/>
              </a:rPr>
              <a:t>とパスワード</a:t>
            </a:r>
            <a:r>
              <a:rPr lang="ja-JP" altLang="en-US" b="1" i="0" dirty="0">
                <a:solidFill>
                  <a:srgbClr val="111111"/>
                </a:solidFill>
                <a:effectLst/>
                <a:latin typeface="メイリオ" panose="020B0604030504040204" pitchFamily="50" charset="-128"/>
                <a:ea typeface="Yu Gothic Pr6N B" panose="020B0400000000000000"/>
              </a:rPr>
              <a:t>を入力してログインし、認証を行ってください。</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1105019-DFEE-5F08-4F2F-0352A356A2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0121" y="1770001"/>
            <a:ext cx="1693227" cy="3308865"/>
          </a:xfrm>
          <a:prstGeom prst="rect">
            <a:avLst/>
          </a:prstGeom>
          <a:ln>
            <a:solidFill>
              <a:srgbClr val="92D050"/>
            </a:solidFill>
          </a:ln>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2857209" y="4899327"/>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 name="角丸四角形 116">
            <a:extLst>
              <a:ext uri="{FF2B5EF4-FFF2-40B4-BE49-F238E27FC236}">
                <a16:creationId xmlns:a16="http://schemas.microsoft.com/office/drawing/2014/main" id="{304D14F1-D289-BC00-0559-F40A507DB707}"/>
              </a:ext>
            </a:extLst>
          </p:cNvPr>
          <p:cNvSpPr/>
          <p:nvPr/>
        </p:nvSpPr>
        <p:spPr>
          <a:xfrm>
            <a:off x="1724454" y="4535776"/>
            <a:ext cx="1591151" cy="187176"/>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BD7D7C1D-F3E4-BECD-C3A0-0B48A03717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2" y="1771142"/>
            <a:ext cx="1904917" cy="3348000"/>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634922" y="3546006"/>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3" name="角丸四角形 116">
            <a:extLst>
              <a:ext uri="{FF2B5EF4-FFF2-40B4-BE49-F238E27FC236}">
                <a16:creationId xmlns:a16="http://schemas.microsoft.com/office/drawing/2014/main" id="{ACF24F54-002F-C42C-CB2F-12D121695CDB}"/>
              </a:ext>
            </a:extLst>
          </p:cNvPr>
          <p:cNvSpPr/>
          <p:nvPr/>
        </p:nvSpPr>
        <p:spPr>
          <a:xfrm>
            <a:off x="5574023" y="3246005"/>
            <a:ext cx="1376566" cy="182995"/>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C52D7FAE-5AA9-F0F7-49E7-73A994FA2B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9902" y="1766253"/>
            <a:ext cx="1904918" cy="3357778"/>
          </a:xfrm>
          <a:prstGeom prst="rect">
            <a:avLst/>
          </a:prstGeom>
          <a:ln>
            <a:solidFill>
              <a:srgbClr val="00B050"/>
            </a:solidFill>
          </a:ln>
        </p:spPr>
      </p:pic>
      <p:grpSp>
        <p:nvGrpSpPr>
          <p:cNvPr id="28" name="グループ化 27">
            <a:extLst>
              <a:ext uri="{FF2B5EF4-FFF2-40B4-BE49-F238E27FC236}">
                <a16:creationId xmlns:a16="http://schemas.microsoft.com/office/drawing/2014/main" id="{300270CA-E7E4-F1E6-6500-5C33D6F56DE2}"/>
              </a:ext>
            </a:extLst>
          </p:cNvPr>
          <p:cNvGrpSpPr/>
          <p:nvPr/>
        </p:nvGrpSpPr>
        <p:grpSpPr>
          <a:xfrm>
            <a:off x="10354356" y="4535776"/>
            <a:ext cx="796351" cy="352633"/>
            <a:chOff x="1164680" y="3290187"/>
            <a:chExt cx="796351" cy="352633"/>
          </a:xfrm>
        </p:grpSpPr>
        <p:sp>
          <p:nvSpPr>
            <p:cNvPr id="29" name="円形吹き出し 118">
              <a:extLst>
                <a:ext uri="{FF2B5EF4-FFF2-40B4-BE49-F238E27FC236}">
                  <a16:creationId xmlns:a16="http://schemas.microsoft.com/office/drawing/2014/main" id="{E160A67A-0462-576F-C867-2B2D6517C3E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B084B9-4C08-C5F4-C189-5F3AB892050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8" name="角丸四角形 116">
            <a:extLst>
              <a:ext uri="{FF2B5EF4-FFF2-40B4-BE49-F238E27FC236}">
                <a16:creationId xmlns:a16="http://schemas.microsoft.com/office/drawing/2014/main" id="{C0C44C6F-7AE1-E30F-E30E-BF65CCAC2981}"/>
              </a:ext>
            </a:extLst>
          </p:cNvPr>
          <p:cNvSpPr/>
          <p:nvPr/>
        </p:nvSpPr>
        <p:spPr>
          <a:xfrm>
            <a:off x="9137904" y="3418240"/>
            <a:ext cx="1589503" cy="196375"/>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116">
            <a:extLst>
              <a:ext uri="{FF2B5EF4-FFF2-40B4-BE49-F238E27FC236}">
                <a16:creationId xmlns:a16="http://schemas.microsoft.com/office/drawing/2014/main" id="{B89F28AD-45B1-E99C-B40D-C3478569A447}"/>
              </a:ext>
            </a:extLst>
          </p:cNvPr>
          <p:cNvSpPr/>
          <p:nvPr/>
        </p:nvSpPr>
        <p:spPr>
          <a:xfrm>
            <a:off x="9137904" y="3131550"/>
            <a:ext cx="1589503" cy="196375"/>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9EE54F49-8122-C67D-0E80-76F1878BEC5E}"/>
              </a:ext>
            </a:extLst>
          </p:cNvPr>
          <p:cNvGrpSpPr/>
          <p:nvPr/>
        </p:nvGrpSpPr>
        <p:grpSpPr>
          <a:xfrm>
            <a:off x="10563496" y="3642921"/>
            <a:ext cx="796351" cy="352633"/>
            <a:chOff x="1164680" y="3290187"/>
            <a:chExt cx="796351" cy="352633"/>
          </a:xfrm>
        </p:grpSpPr>
        <p:sp>
          <p:nvSpPr>
            <p:cNvPr id="38" name="円形吹き出し 118">
              <a:extLst>
                <a:ext uri="{FF2B5EF4-FFF2-40B4-BE49-F238E27FC236}">
                  <a16:creationId xmlns:a16="http://schemas.microsoft.com/office/drawing/2014/main" id="{27E3ECCB-DF0D-4F54-0540-96A58C6110D5}"/>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8A90920-9C15-B8A5-B5BF-C94601CD497A}"/>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42" name="角丸四角形 116">
            <a:extLst>
              <a:ext uri="{FF2B5EF4-FFF2-40B4-BE49-F238E27FC236}">
                <a16:creationId xmlns:a16="http://schemas.microsoft.com/office/drawing/2014/main" id="{FFAFBD4B-D073-1513-92D5-DD8CA199FBDB}"/>
              </a:ext>
            </a:extLst>
          </p:cNvPr>
          <p:cNvSpPr/>
          <p:nvPr/>
        </p:nvSpPr>
        <p:spPr>
          <a:xfrm>
            <a:off x="9206947" y="4223446"/>
            <a:ext cx="1450828" cy="180870"/>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6">
            <a:extLst>
              <a:ext uri="{FF2B5EF4-FFF2-40B4-BE49-F238E27FC236}">
                <a16:creationId xmlns:a16="http://schemas.microsoft.com/office/drawing/2014/main" id="{266DA561-9863-6ADF-E8D2-67148070CA3F}"/>
              </a:ext>
            </a:extLst>
          </p:cNvPr>
          <p:cNvSpPr txBox="1"/>
          <p:nvPr/>
        </p:nvSpPr>
        <p:spPr>
          <a:xfrm>
            <a:off x="2162578" y="227560"/>
            <a:ext cx="7876772"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r>
              <a:rPr lang="ja-JP" altLang="en-US" sz="3200" b="1" dirty="0">
                <a:solidFill>
                  <a:srgbClr val="00B050"/>
                </a:solidFill>
                <a:latin typeface="Meiryo" panose="020B0604030504040204" pitchFamily="34" charset="-128"/>
                <a:ea typeface="Yu Gothic Pr6N B" panose="020B0400000000000000"/>
              </a:rPr>
              <a:t>（</a:t>
            </a:r>
            <a:r>
              <a:rPr lang="en-US" altLang="ja-JP" sz="3200" b="1" dirty="0">
                <a:solidFill>
                  <a:srgbClr val="00B050"/>
                </a:solidFill>
                <a:latin typeface="Meiryo" panose="020B0604030504040204" pitchFamily="34" charset="-128"/>
                <a:ea typeface="Yu Gothic Pr6N B" panose="020B0400000000000000"/>
              </a:rPr>
              <a:t>au</a:t>
            </a:r>
            <a:r>
              <a:rPr lang="ja-JP" altLang="en-US" sz="3200" b="1" dirty="0">
                <a:solidFill>
                  <a:srgbClr val="00B050"/>
                </a:solidFill>
                <a:latin typeface="Meiryo" panose="020B0604030504040204" pitchFamily="34" charset="-128"/>
                <a:ea typeface="Yu Gothic Pr6N B" panose="020B0400000000000000"/>
              </a:rPr>
              <a:t>の場合）</a:t>
            </a:r>
            <a:r>
              <a:rPr lang="ja-JP" altLang="en-US" sz="3600" b="1" dirty="0">
                <a:solidFill>
                  <a:srgbClr val="00B050"/>
                </a:solidFill>
                <a:latin typeface="Meiryo" panose="020B0604030504040204" pitchFamily="34" charset="-128"/>
                <a:ea typeface="Yu Gothic Pr6N B" panose="020B0400000000000000"/>
              </a:rPr>
              <a:t>］</a:t>
            </a:r>
          </a:p>
        </p:txBody>
      </p:sp>
      <p:sp>
        <p:nvSpPr>
          <p:cNvPr id="14" name="テキスト ボックス 13">
            <a:extLst>
              <a:ext uri="{FF2B5EF4-FFF2-40B4-BE49-F238E27FC236}">
                <a16:creationId xmlns:a16="http://schemas.microsoft.com/office/drawing/2014/main" id="{502747E9-EF77-8A35-37F2-6EC56C64195A}"/>
              </a:ext>
            </a:extLst>
          </p:cNvPr>
          <p:cNvSpPr txBox="1"/>
          <p:nvPr/>
        </p:nvSpPr>
        <p:spPr>
          <a:xfrm>
            <a:off x="1978553" y="830646"/>
            <a:ext cx="9187003" cy="523220"/>
          </a:xfrm>
          <a:prstGeom prst="rect">
            <a:avLst/>
          </a:prstGeom>
          <a:noFill/>
        </p:spPr>
        <p:txBody>
          <a:bodyPr wrap="square" rtlCol="0">
            <a:spAutoFit/>
          </a:bodyPr>
          <a:lstStyle/>
          <a:p>
            <a:pPr algn="ctr"/>
            <a:r>
              <a:rPr lang="ja-JP" altLang="en-US" sz="2800" b="1" dirty="0">
                <a:ea typeface="Yu Gothic Pr6N B" panose="020B0400000000000000"/>
              </a:rPr>
              <a:t>２</a:t>
            </a:r>
            <a:r>
              <a:rPr kumimoji="1" lang="ja-JP" altLang="en-US" sz="2800" b="1" dirty="0">
                <a:ea typeface="Yu Gothic Pr6N B" panose="020B0400000000000000"/>
              </a:rPr>
              <a:t>．新規登録をする</a:t>
            </a:r>
            <a:r>
              <a:rPr lang="ja-JP" altLang="en-US" sz="2800" b="1" dirty="0">
                <a:ea typeface="Yu Gothic Pr6N B" panose="020B0400000000000000"/>
              </a:rPr>
              <a:t>（年齢確認）</a:t>
            </a:r>
            <a:endParaRPr kumimoji="1" lang="ja-JP" altLang="en-US" sz="2800" b="1" dirty="0">
              <a:ea typeface="Yu Gothic Pr6N B" panose="020B0400000000000000"/>
            </a:endParaRPr>
          </a:p>
        </p:txBody>
      </p:sp>
    </p:spTree>
    <p:extLst>
      <p:ext uri="{BB962C8B-B14F-4D97-AF65-F5344CB8AC3E}">
        <p14:creationId xmlns:p14="http://schemas.microsoft.com/office/powerpoint/2010/main" val="103227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24</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6015" y="1462502"/>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46398" y="5386365"/>
            <a:ext cx="2361235" cy="923330"/>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[SoftBank</a:t>
            </a:r>
            <a:r>
              <a:rPr lang="ja-JP" altLang="en-US" b="1" i="0" dirty="0">
                <a:solidFill>
                  <a:srgbClr val="111111"/>
                </a:solidFill>
                <a:effectLst/>
                <a:latin typeface="メイリオ" panose="020B0604030504040204" pitchFamily="50" charset="-128"/>
                <a:ea typeface="Yu Gothic Pr6N B" panose="020B0400000000000000"/>
              </a:rPr>
              <a:t>／</a:t>
            </a:r>
            <a:r>
              <a:rPr lang="en-US" altLang="ja-JP" b="1" i="0" dirty="0" err="1">
                <a:solidFill>
                  <a:srgbClr val="FF0000"/>
                </a:solidFill>
                <a:effectLst/>
                <a:latin typeface="メイリオ" panose="020B0604030504040204" pitchFamily="50" charset="-128"/>
                <a:ea typeface="Yu Gothic Pr6N B" panose="020B0400000000000000"/>
              </a:rPr>
              <a:t>Y!mobile</a:t>
            </a:r>
            <a:r>
              <a:rPr lang="ja-JP" altLang="en-US" b="1" i="0" dirty="0">
                <a:solidFill>
                  <a:srgbClr val="111111"/>
                </a:solidFill>
                <a:effectLst/>
                <a:latin typeface="メイリオ" panose="020B0604030504040204" pitchFamily="50" charset="-128"/>
                <a:ea typeface="Yu Gothic Pr6N B" panose="020B0400000000000000"/>
              </a:rPr>
              <a:t>をご契約の方</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016055" y="5343000"/>
            <a:ext cx="2361235" cy="923330"/>
          </a:xfrm>
          <a:prstGeom prst="rect">
            <a:avLst/>
          </a:prstGeom>
          <a:noFill/>
        </p:spPr>
        <p:txBody>
          <a:bodyPr wrap="square" rtlCol="0">
            <a:spAutoFit/>
          </a:bodyPr>
          <a:lstStyle/>
          <a:p>
            <a:r>
              <a:rPr lang="ja-JP" altLang="en-US" b="1" i="0" dirty="0">
                <a:solidFill>
                  <a:srgbClr val="FF0000"/>
                </a:solidFill>
                <a:effectLst/>
                <a:latin typeface="メイリオ" panose="020B0604030504040204" pitchFamily="50" charset="-128"/>
                <a:ea typeface="Yu Gothic Pr6N B" panose="020B0400000000000000"/>
              </a:rPr>
              <a:t>携帯電話番号とパスワード</a:t>
            </a:r>
            <a:r>
              <a:rPr lang="ja-JP" altLang="en-US" b="1" i="0" dirty="0">
                <a:solidFill>
                  <a:srgbClr val="111111"/>
                </a:solidFill>
                <a:effectLst/>
                <a:latin typeface="メイリオ" panose="020B0604030504040204" pitchFamily="50" charset="-128"/>
                <a:ea typeface="Yu Gothic Pr6N B" panose="020B0400000000000000"/>
              </a:rPr>
              <a:t>を入力し「ログイン」をタップ。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12981" y="5281475"/>
            <a:ext cx="2489978" cy="1077218"/>
          </a:xfrm>
          <a:prstGeom prst="rect">
            <a:avLst/>
          </a:prstGeom>
          <a:noFill/>
        </p:spPr>
        <p:txBody>
          <a:bodyPr wrap="square" rtlCol="0">
            <a:spAutoFit/>
          </a:bodyPr>
          <a:lstStyle/>
          <a:p>
            <a:r>
              <a:rPr lang="ja-JP" altLang="en-US" sz="1600" b="1" i="0" dirty="0">
                <a:solidFill>
                  <a:srgbClr val="111111"/>
                </a:solidFill>
                <a:effectLst/>
                <a:latin typeface="メイリオ" panose="020B0604030504040204" pitchFamily="50" charset="-128"/>
                <a:ea typeface="Yu Gothic Pr6N B" panose="020B0400000000000000"/>
              </a:rPr>
              <a:t>注意事項をご確認のうえ、</a:t>
            </a:r>
            <a:r>
              <a:rPr lang="ja-JP" altLang="en-US" sz="1600" b="1" i="0" dirty="0">
                <a:solidFill>
                  <a:srgbClr val="FF0000"/>
                </a:solidFill>
                <a:effectLst/>
                <a:latin typeface="メイリオ" panose="020B0604030504040204" pitchFamily="50" charset="-128"/>
                <a:ea typeface="Yu Gothic Pr6N B" panose="020B0400000000000000"/>
              </a:rPr>
              <a:t>「注意事項を確認しました」</a:t>
            </a:r>
            <a:r>
              <a:rPr lang="ja-JP" altLang="en-US" sz="1600" b="1" i="0" dirty="0">
                <a:solidFill>
                  <a:srgbClr val="111111"/>
                </a:solidFill>
                <a:effectLst/>
                <a:latin typeface="メイリオ" panose="020B0604030504040204" pitchFamily="50" charset="-128"/>
                <a:ea typeface="Yu Gothic Pr6N B" panose="020B0400000000000000"/>
              </a:rPr>
              <a:t>にチェックし「同意する」をタップ。</a:t>
            </a:r>
          </a:p>
        </p:txBody>
      </p:sp>
      <p:grpSp>
        <p:nvGrpSpPr>
          <p:cNvPr id="28" name="グループ化 27">
            <a:extLst>
              <a:ext uri="{FF2B5EF4-FFF2-40B4-BE49-F238E27FC236}">
                <a16:creationId xmlns:a16="http://schemas.microsoft.com/office/drawing/2014/main" id="{300270CA-E7E4-F1E6-6500-5C33D6F56DE2}"/>
              </a:ext>
            </a:extLst>
          </p:cNvPr>
          <p:cNvGrpSpPr/>
          <p:nvPr/>
        </p:nvGrpSpPr>
        <p:grpSpPr>
          <a:xfrm>
            <a:off x="10224721" y="3809229"/>
            <a:ext cx="796351" cy="352633"/>
            <a:chOff x="1164680" y="3290187"/>
            <a:chExt cx="796351" cy="352633"/>
          </a:xfrm>
        </p:grpSpPr>
        <p:sp>
          <p:nvSpPr>
            <p:cNvPr id="29" name="円形吹き出し 118">
              <a:extLst>
                <a:ext uri="{FF2B5EF4-FFF2-40B4-BE49-F238E27FC236}">
                  <a16:creationId xmlns:a16="http://schemas.microsoft.com/office/drawing/2014/main" id="{E160A67A-0462-576F-C867-2B2D6517C3E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B084B9-4C08-C5F4-C189-5F3AB892050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1F75729E-1A1F-8FE2-2D79-D31EBB5A15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0121" y="1770001"/>
            <a:ext cx="1693227" cy="3308865"/>
          </a:xfrm>
          <a:prstGeom prst="rect">
            <a:avLst/>
          </a:prstGeom>
          <a:ln>
            <a:solidFill>
              <a:srgbClr val="92D050"/>
            </a:solidFill>
          </a:ln>
        </p:spPr>
      </p:pic>
      <p:sp>
        <p:nvSpPr>
          <p:cNvPr id="9" name="角丸四角形 116">
            <a:extLst>
              <a:ext uri="{FF2B5EF4-FFF2-40B4-BE49-F238E27FC236}">
                <a16:creationId xmlns:a16="http://schemas.microsoft.com/office/drawing/2014/main" id="{B8B15F09-6831-85FD-94D8-3D34E003FB9C}"/>
              </a:ext>
            </a:extLst>
          </p:cNvPr>
          <p:cNvSpPr/>
          <p:nvPr/>
        </p:nvSpPr>
        <p:spPr>
          <a:xfrm>
            <a:off x="1712498" y="3673611"/>
            <a:ext cx="1591151" cy="412787"/>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B1CA1EBD-D2F9-AAA5-6D60-588AA3037600}"/>
              </a:ext>
            </a:extLst>
          </p:cNvPr>
          <p:cNvGrpSpPr/>
          <p:nvPr/>
        </p:nvGrpSpPr>
        <p:grpSpPr>
          <a:xfrm>
            <a:off x="3088362" y="4250807"/>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2" name="図 11">
            <a:extLst>
              <a:ext uri="{FF2B5EF4-FFF2-40B4-BE49-F238E27FC236}">
                <a16:creationId xmlns:a16="http://schemas.microsoft.com/office/drawing/2014/main" id="{2491F150-859C-9EC8-41BE-1D3D762694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558" y="1771142"/>
            <a:ext cx="1940492" cy="3348000"/>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662956" y="4319416"/>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8" name="角丸四角形 116">
            <a:extLst>
              <a:ext uri="{FF2B5EF4-FFF2-40B4-BE49-F238E27FC236}">
                <a16:creationId xmlns:a16="http://schemas.microsoft.com/office/drawing/2014/main" id="{BC130B21-0F44-8524-0332-E9A7038F6384}"/>
              </a:ext>
            </a:extLst>
          </p:cNvPr>
          <p:cNvSpPr/>
          <p:nvPr/>
        </p:nvSpPr>
        <p:spPr>
          <a:xfrm>
            <a:off x="5340232" y="2931367"/>
            <a:ext cx="1808058" cy="164745"/>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116">
            <a:extLst>
              <a:ext uri="{FF2B5EF4-FFF2-40B4-BE49-F238E27FC236}">
                <a16:creationId xmlns:a16="http://schemas.microsoft.com/office/drawing/2014/main" id="{82567706-CA33-838A-E561-B446B574F20C}"/>
              </a:ext>
            </a:extLst>
          </p:cNvPr>
          <p:cNvSpPr/>
          <p:nvPr/>
        </p:nvSpPr>
        <p:spPr>
          <a:xfrm>
            <a:off x="5356311" y="3424433"/>
            <a:ext cx="1791979" cy="20161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116">
            <a:extLst>
              <a:ext uri="{FF2B5EF4-FFF2-40B4-BE49-F238E27FC236}">
                <a16:creationId xmlns:a16="http://schemas.microsoft.com/office/drawing/2014/main" id="{5AC17558-07E3-77BC-DA3A-7754AC4D62D6}"/>
              </a:ext>
            </a:extLst>
          </p:cNvPr>
          <p:cNvSpPr/>
          <p:nvPr/>
        </p:nvSpPr>
        <p:spPr>
          <a:xfrm>
            <a:off x="5667643" y="3964580"/>
            <a:ext cx="1240721" cy="197282"/>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6CD438F4-CC87-EC75-F3EA-F35CDDAD45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0422" y="1740168"/>
            <a:ext cx="1935097" cy="3338698"/>
          </a:xfrm>
          <a:prstGeom prst="rect">
            <a:avLst/>
          </a:prstGeom>
          <a:ln>
            <a:solidFill>
              <a:srgbClr val="00B050"/>
            </a:solidFill>
          </a:ln>
        </p:spPr>
      </p:pic>
      <p:grpSp>
        <p:nvGrpSpPr>
          <p:cNvPr id="40" name="グループ化 39">
            <a:extLst>
              <a:ext uri="{FF2B5EF4-FFF2-40B4-BE49-F238E27FC236}">
                <a16:creationId xmlns:a16="http://schemas.microsoft.com/office/drawing/2014/main" id="{6485587B-6269-4F7C-89D4-BAE740577337}"/>
              </a:ext>
            </a:extLst>
          </p:cNvPr>
          <p:cNvGrpSpPr/>
          <p:nvPr/>
        </p:nvGrpSpPr>
        <p:grpSpPr>
          <a:xfrm>
            <a:off x="10510712" y="4953598"/>
            <a:ext cx="796351" cy="352633"/>
            <a:chOff x="1164680" y="3290187"/>
            <a:chExt cx="796351" cy="352633"/>
          </a:xfrm>
        </p:grpSpPr>
        <p:sp>
          <p:nvSpPr>
            <p:cNvPr id="41" name="円形吹き出し 118">
              <a:extLst>
                <a:ext uri="{FF2B5EF4-FFF2-40B4-BE49-F238E27FC236}">
                  <a16:creationId xmlns:a16="http://schemas.microsoft.com/office/drawing/2014/main" id="{01A65CF5-A7A1-B4A7-3796-65BF04204E8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85DB05E3-E570-93B9-8558-C3D55A1FFDE9}"/>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1" name="テキスト ボックス 6">
            <a:extLst>
              <a:ext uri="{FF2B5EF4-FFF2-40B4-BE49-F238E27FC236}">
                <a16:creationId xmlns:a16="http://schemas.microsoft.com/office/drawing/2014/main" id="{EFB30C9E-8CE8-2524-89CC-7FB10BC7921B}"/>
              </a:ext>
            </a:extLst>
          </p:cNvPr>
          <p:cNvSpPr txBox="1"/>
          <p:nvPr/>
        </p:nvSpPr>
        <p:spPr>
          <a:xfrm>
            <a:off x="2162577" y="247650"/>
            <a:ext cx="10029423" cy="64633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a:solidFill>
                  <a:srgbClr val="00B050"/>
                </a:solidFill>
                <a:latin typeface="Meiryo"/>
                <a:ea typeface="Yu Gothic Pr6N B" panose="020B0400000000000000"/>
              </a:rPr>
              <a:t>［</a:t>
            </a:r>
            <a:r>
              <a:rPr lang="en-US" altLang="ja-JP" sz="3600" b="1" dirty="0">
                <a:solidFill>
                  <a:srgbClr val="00B050"/>
                </a:solidFill>
                <a:latin typeface="Meiryo"/>
                <a:ea typeface="Yu Gothic Pr6N B" panose="020B0400000000000000"/>
              </a:rPr>
              <a:t>LINE</a:t>
            </a:r>
            <a:r>
              <a:rPr lang="ja-JP" altLang="en-US" sz="3600" b="1">
                <a:solidFill>
                  <a:srgbClr val="00B050"/>
                </a:solidFill>
                <a:latin typeface="Meiryo"/>
                <a:ea typeface="Yu Gothic Pr6N B" panose="020B0400000000000000"/>
              </a:rPr>
              <a:t>アプリ</a:t>
            </a:r>
            <a:r>
              <a:rPr lang="ja-JP" altLang="en-US" sz="3200" b="1">
                <a:solidFill>
                  <a:srgbClr val="00B050"/>
                </a:solidFill>
                <a:latin typeface="Meiryo"/>
                <a:ea typeface="Yu Gothic Pr6N B" panose="020B0400000000000000"/>
              </a:rPr>
              <a:t>（</a:t>
            </a:r>
            <a:r>
              <a:rPr lang="en-US" altLang="ja-JP" sz="3200" b="1" dirty="0" err="1">
                <a:solidFill>
                  <a:srgbClr val="00B050"/>
                </a:solidFill>
                <a:latin typeface="Meiryo"/>
                <a:ea typeface="Yu Gothic Pr6N B" panose="020B0400000000000000"/>
              </a:rPr>
              <a:t>SoftBamk</a:t>
            </a:r>
            <a:r>
              <a:rPr lang="en-US" altLang="ja-JP" sz="3200" b="1" dirty="0">
                <a:solidFill>
                  <a:srgbClr val="00B050"/>
                </a:solidFill>
                <a:latin typeface="Meiryo"/>
                <a:ea typeface="Yu Gothic Pr6N B" panose="020B0400000000000000"/>
              </a:rPr>
              <a:t> </a:t>
            </a:r>
            <a:r>
              <a:rPr lang="en-US" altLang="ja-JP" sz="3200" b="1" dirty="0" err="1">
                <a:solidFill>
                  <a:srgbClr val="00B050"/>
                </a:solidFill>
                <a:latin typeface="Meiryo"/>
                <a:ea typeface="Yu Gothic Pr6N B" panose="020B0400000000000000"/>
              </a:rPr>
              <a:t>Y’mobile</a:t>
            </a:r>
            <a:r>
              <a:rPr lang="ja-JP" altLang="en-US" sz="3200" b="1">
                <a:solidFill>
                  <a:srgbClr val="00B050"/>
                </a:solidFill>
                <a:latin typeface="Meiryo"/>
                <a:ea typeface="Yu Gothic Pr6N B" panose="020B0400000000000000"/>
              </a:rPr>
              <a:t>の場合）</a:t>
            </a:r>
            <a:r>
              <a:rPr lang="ja-JP" altLang="en-US" sz="3600" b="1">
                <a:solidFill>
                  <a:srgbClr val="00B050"/>
                </a:solidFill>
                <a:latin typeface="Meiryo"/>
                <a:ea typeface="Yu Gothic Pr6N B" panose="020B0400000000000000"/>
              </a:rPr>
              <a:t>］</a:t>
            </a:r>
          </a:p>
        </p:txBody>
      </p:sp>
      <p:grpSp>
        <p:nvGrpSpPr>
          <p:cNvPr id="14" name="グループ化 13">
            <a:extLst>
              <a:ext uri="{FF2B5EF4-FFF2-40B4-BE49-F238E27FC236}">
                <a16:creationId xmlns:a16="http://schemas.microsoft.com/office/drawing/2014/main" id="{1DDE5E7A-453F-46E3-5328-0A552B0F60DD}"/>
              </a:ext>
            </a:extLst>
          </p:cNvPr>
          <p:cNvGrpSpPr/>
          <p:nvPr/>
        </p:nvGrpSpPr>
        <p:grpSpPr>
          <a:xfrm>
            <a:off x="6662956" y="2562808"/>
            <a:ext cx="796351" cy="352633"/>
            <a:chOff x="1111915" y="3290187"/>
            <a:chExt cx="796351" cy="352633"/>
          </a:xfrm>
        </p:grpSpPr>
        <p:sp>
          <p:nvSpPr>
            <p:cNvPr id="16" name="円形吹き出し 4">
              <a:extLst>
                <a:ext uri="{FF2B5EF4-FFF2-40B4-BE49-F238E27FC236}">
                  <a16:creationId xmlns:a16="http://schemas.microsoft.com/office/drawing/2014/main" id="{E5DF8C7A-F578-16A6-A247-946EA785E555}"/>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A95797F7-C71E-C5F2-B06B-8CC9AA64984E}"/>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13" name="グループ化 12">
            <a:extLst>
              <a:ext uri="{FF2B5EF4-FFF2-40B4-BE49-F238E27FC236}">
                <a16:creationId xmlns:a16="http://schemas.microsoft.com/office/drawing/2014/main" id="{6C4D8C6C-D175-0DE4-C752-25947B1F3413}"/>
              </a:ext>
            </a:extLst>
          </p:cNvPr>
          <p:cNvGrpSpPr/>
          <p:nvPr/>
        </p:nvGrpSpPr>
        <p:grpSpPr>
          <a:xfrm>
            <a:off x="6662955" y="3648465"/>
            <a:ext cx="796351" cy="352633"/>
            <a:chOff x="1164680" y="3290187"/>
            <a:chExt cx="796351" cy="352633"/>
          </a:xfrm>
        </p:grpSpPr>
        <p:sp>
          <p:nvSpPr>
            <p:cNvPr id="15" name="円形吹き出し 118">
              <a:extLst>
                <a:ext uri="{FF2B5EF4-FFF2-40B4-BE49-F238E27FC236}">
                  <a16:creationId xmlns:a16="http://schemas.microsoft.com/office/drawing/2014/main" id="{B9E86AF3-7178-277D-719B-9BB9CA965E7C}"/>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6C94160-4962-61E2-FE8F-F7BA1577A54D}"/>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43" name="テキスト ボックス 42">
            <a:extLst>
              <a:ext uri="{FF2B5EF4-FFF2-40B4-BE49-F238E27FC236}">
                <a16:creationId xmlns:a16="http://schemas.microsoft.com/office/drawing/2014/main" id="{48EE361E-B445-777B-7E26-04340E66A6F1}"/>
              </a:ext>
            </a:extLst>
          </p:cNvPr>
          <p:cNvSpPr txBox="1"/>
          <p:nvPr/>
        </p:nvSpPr>
        <p:spPr>
          <a:xfrm>
            <a:off x="1978553" y="830646"/>
            <a:ext cx="9187003" cy="523220"/>
          </a:xfrm>
          <a:prstGeom prst="rect">
            <a:avLst/>
          </a:prstGeom>
          <a:noFill/>
        </p:spPr>
        <p:txBody>
          <a:bodyPr wrap="square" rtlCol="0">
            <a:spAutoFit/>
          </a:bodyPr>
          <a:lstStyle/>
          <a:p>
            <a:pPr algn="ctr"/>
            <a:r>
              <a:rPr lang="ja-JP" altLang="en-US" sz="2800" b="1" dirty="0">
                <a:ea typeface="Yu Gothic Pr6N B" panose="020B0400000000000000"/>
              </a:rPr>
              <a:t>２</a:t>
            </a:r>
            <a:r>
              <a:rPr kumimoji="1" lang="ja-JP" altLang="en-US" sz="2800" b="1" dirty="0">
                <a:ea typeface="Yu Gothic Pr6N B" panose="020B0400000000000000"/>
              </a:rPr>
              <a:t>．新規登録をする</a:t>
            </a:r>
            <a:r>
              <a:rPr lang="ja-JP" altLang="en-US" sz="2800" b="1" dirty="0">
                <a:ea typeface="Yu Gothic Pr6N B" panose="020B0400000000000000"/>
              </a:rPr>
              <a:t>（年齢確認）</a:t>
            </a:r>
            <a:endParaRPr kumimoji="1" lang="ja-JP" altLang="en-US" sz="2800" b="1" dirty="0">
              <a:ea typeface="Yu Gothic Pr6N B" panose="020B0400000000000000"/>
            </a:endParaRPr>
          </a:p>
        </p:txBody>
      </p:sp>
    </p:spTree>
    <p:extLst>
      <p:ext uri="{BB962C8B-B14F-4D97-AF65-F5344CB8AC3E}">
        <p14:creationId xmlns:p14="http://schemas.microsoft.com/office/powerpoint/2010/main" val="368800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25</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1978553" y="830646"/>
            <a:ext cx="9187003" cy="523220"/>
          </a:xfrm>
          <a:prstGeom prst="rect">
            <a:avLst/>
          </a:prstGeom>
          <a:noFill/>
        </p:spPr>
        <p:txBody>
          <a:bodyPr wrap="square" rtlCol="0">
            <a:spAutoFit/>
          </a:bodyPr>
          <a:lstStyle/>
          <a:p>
            <a:pPr algn="ctr"/>
            <a:r>
              <a:rPr lang="ja-JP" altLang="en-US" sz="2800" b="1" dirty="0">
                <a:ea typeface="Yu Gothic Pr6N B" panose="020B0400000000000000"/>
              </a:rPr>
              <a:t>２</a:t>
            </a:r>
            <a:r>
              <a:rPr kumimoji="1" lang="ja-JP" altLang="en-US" sz="2800" b="1" dirty="0">
                <a:ea typeface="Yu Gothic Pr6N B" panose="020B0400000000000000"/>
              </a:rPr>
              <a:t>．新規登録をする</a:t>
            </a:r>
            <a:r>
              <a:rPr lang="ja-JP" altLang="en-US" sz="2800" b="1" dirty="0">
                <a:ea typeface="Yu Gothic Pr6N B" panose="020B0400000000000000"/>
              </a:rPr>
              <a:t>（年齢確認）</a:t>
            </a:r>
            <a:endParaRPr kumimoji="1" lang="ja-JP" altLang="en-US" sz="2800" b="1" dirty="0">
              <a:ea typeface="Yu Gothic Pr6N B" panose="020B0400000000000000"/>
            </a:endParaRP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46398" y="5589220"/>
            <a:ext cx="2361235" cy="646331"/>
          </a:xfrm>
          <a:prstGeom prst="rect">
            <a:avLst/>
          </a:prstGeom>
          <a:noFill/>
        </p:spPr>
        <p:txBody>
          <a:bodyPr wrap="square" rtlCol="0">
            <a:spAutoFit/>
          </a:bodyPr>
          <a:lstStyle/>
          <a:p>
            <a:r>
              <a:rPr lang="en-US" altLang="ja-JP" b="1" i="0" dirty="0">
                <a:solidFill>
                  <a:srgbClr val="FF3399"/>
                </a:solidFill>
                <a:effectLst/>
                <a:latin typeface="メイリオ" panose="020B0604030504040204" pitchFamily="50" charset="-128"/>
                <a:ea typeface="Yu Gothic Pr6N B" panose="020B0400000000000000"/>
              </a:rPr>
              <a:t>[</a:t>
            </a:r>
            <a:r>
              <a:rPr lang="ja-JP" altLang="en-US" b="1" i="0" dirty="0">
                <a:solidFill>
                  <a:srgbClr val="FF3399"/>
                </a:solidFill>
                <a:effectLst/>
                <a:latin typeface="メイリオ" panose="020B0604030504040204" pitchFamily="50" charset="-128"/>
                <a:ea typeface="Yu Gothic Pr6N B" panose="020B0400000000000000"/>
              </a:rPr>
              <a:t>その他事業者をご契約の方</a:t>
            </a:r>
            <a:r>
              <a:rPr lang="en-US" altLang="ja-JP" b="1" i="0" dirty="0">
                <a:solidFill>
                  <a:srgbClr val="FF3399"/>
                </a:solidFill>
                <a:effectLst/>
                <a:latin typeface="メイリオ" panose="020B0604030504040204" pitchFamily="50" charset="-128"/>
                <a:ea typeface="Yu Gothic Pr6N B" panose="020B0400000000000000"/>
              </a:rPr>
              <a:t>]</a:t>
            </a:r>
            <a:r>
              <a:rPr lang="ja-JP" altLang="en-US" b="1" i="0" dirty="0">
                <a:effectLst/>
                <a:latin typeface="メイリオ" panose="020B0604030504040204" pitchFamily="50" charset="-128"/>
                <a:ea typeface="Yu Gothic Pr6N B" panose="020B0400000000000000"/>
              </a:rPr>
              <a:t>をタップ。</a:t>
            </a: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077197" y="5396853"/>
            <a:ext cx="2361235" cy="923330"/>
          </a:xfrm>
          <a:prstGeom prst="rect">
            <a:avLst/>
          </a:prstGeom>
          <a:noFill/>
        </p:spPr>
        <p:txBody>
          <a:bodyPr wrap="square" rtlCol="0">
            <a:spAutoFit/>
          </a:bodyPr>
          <a:lstStyle/>
          <a:p>
            <a:r>
              <a:rPr lang="ja-JP" altLang="en-US" b="1" i="0" dirty="0">
                <a:solidFill>
                  <a:srgbClr val="FF3399"/>
                </a:solidFill>
                <a:effectLst/>
                <a:latin typeface="メイリオ" panose="020B0604030504040204" pitchFamily="50" charset="-128"/>
                <a:ea typeface="Yu Gothic Pr6N B" panose="020B0400000000000000"/>
              </a:rPr>
              <a:t>ユーザー</a:t>
            </a:r>
            <a:r>
              <a:rPr lang="en-US" altLang="ja-JP" b="1" i="0" dirty="0">
                <a:solidFill>
                  <a:srgbClr val="FF3399"/>
                </a:solidFill>
                <a:effectLst/>
                <a:latin typeface="メイリオ" panose="020B0604030504040204" pitchFamily="50" charset="-128"/>
                <a:ea typeface="Yu Gothic Pr6N B" panose="020B0400000000000000"/>
              </a:rPr>
              <a:t>ID</a:t>
            </a:r>
            <a:r>
              <a:rPr lang="ja-JP" altLang="en-US" b="1" i="0" dirty="0">
                <a:solidFill>
                  <a:srgbClr val="FF3399"/>
                </a:solidFill>
                <a:effectLst/>
                <a:latin typeface="メイリオ" panose="020B0604030504040204" pitchFamily="50" charset="-128"/>
                <a:ea typeface="Yu Gothic Pr6N B" panose="020B0400000000000000"/>
              </a:rPr>
              <a:t>とパスワード</a:t>
            </a:r>
            <a:r>
              <a:rPr lang="ja-JP" altLang="en-US" b="1" i="0" dirty="0">
                <a:solidFill>
                  <a:srgbClr val="111111"/>
                </a:solidFill>
                <a:effectLst/>
                <a:latin typeface="メイリオ" panose="020B0604030504040204" pitchFamily="50" charset="-128"/>
                <a:ea typeface="Yu Gothic Pr6N B" panose="020B0400000000000000"/>
              </a:rPr>
              <a:t>を入力してログインします。</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77353" y="5382760"/>
            <a:ext cx="2361235" cy="923330"/>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注意事項に同意して</a:t>
            </a:r>
            <a:r>
              <a:rPr lang="ja-JP" altLang="en-US" b="1" i="0" dirty="0">
                <a:solidFill>
                  <a:srgbClr val="FF3399"/>
                </a:solidFill>
                <a:effectLst/>
                <a:latin typeface="メイリオ" panose="020B0604030504040204" pitchFamily="50" charset="-128"/>
                <a:ea typeface="Yu Gothic Pr6N B" panose="020B0400000000000000"/>
              </a:rPr>
              <a:t>「情報を提供する」</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73BA924-7A8B-EF72-E31D-10E1D03922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0121" y="1770001"/>
            <a:ext cx="1693227" cy="3308865"/>
          </a:xfrm>
          <a:prstGeom prst="rect">
            <a:avLst/>
          </a:prstGeom>
          <a:ln>
            <a:solidFill>
              <a:srgbClr val="92D050"/>
            </a:solidFill>
          </a:ln>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2994667" y="4899487"/>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9" name="角丸四角形 116">
            <a:extLst>
              <a:ext uri="{FF2B5EF4-FFF2-40B4-BE49-F238E27FC236}">
                <a16:creationId xmlns:a16="http://schemas.microsoft.com/office/drawing/2014/main" id="{82CD7435-7904-92B3-A8BC-5174E9172DD2}"/>
              </a:ext>
            </a:extLst>
          </p:cNvPr>
          <p:cNvSpPr/>
          <p:nvPr/>
        </p:nvSpPr>
        <p:spPr>
          <a:xfrm>
            <a:off x="1721008" y="4539326"/>
            <a:ext cx="1591151" cy="18995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3720F234-3821-EE7A-1D00-0F662EA19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5739" y="1756435"/>
            <a:ext cx="1940492" cy="3362707"/>
          </a:xfrm>
          <a:prstGeom prst="rect">
            <a:avLst/>
          </a:prstGeom>
          <a:ln>
            <a:solidFill>
              <a:srgbClr val="00B050"/>
            </a:solidFill>
          </a:ln>
        </p:spPr>
      </p:pic>
      <p:sp>
        <p:nvSpPr>
          <p:cNvPr id="13" name="角丸四角形 116">
            <a:extLst>
              <a:ext uri="{FF2B5EF4-FFF2-40B4-BE49-F238E27FC236}">
                <a16:creationId xmlns:a16="http://schemas.microsoft.com/office/drawing/2014/main" id="{EA8ACD7F-28D4-5247-52D4-3E64FE74B8D5}"/>
              </a:ext>
            </a:extLst>
          </p:cNvPr>
          <p:cNvSpPr/>
          <p:nvPr/>
        </p:nvSpPr>
        <p:spPr>
          <a:xfrm>
            <a:off x="5389407" y="3307959"/>
            <a:ext cx="1736817" cy="172857"/>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16">
            <a:extLst>
              <a:ext uri="{FF2B5EF4-FFF2-40B4-BE49-F238E27FC236}">
                <a16:creationId xmlns:a16="http://schemas.microsoft.com/office/drawing/2014/main" id="{B455BEB2-638A-4203-B9B2-D32DFC3E96C8}"/>
              </a:ext>
            </a:extLst>
          </p:cNvPr>
          <p:cNvSpPr/>
          <p:nvPr/>
        </p:nvSpPr>
        <p:spPr>
          <a:xfrm>
            <a:off x="5389407" y="3654660"/>
            <a:ext cx="1736817" cy="172857"/>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CA4AA80F-D17F-33B3-A2A5-911987DC2AED}"/>
              </a:ext>
            </a:extLst>
          </p:cNvPr>
          <p:cNvGrpSpPr/>
          <p:nvPr/>
        </p:nvGrpSpPr>
        <p:grpSpPr>
          <a:xfrm>
            <a:off x="7008456" y="2973869"/>
            <a:ext cx="796351" cy="352633"/>
            <a:chOff x="1111915" y="3290187"/>
            <a:chExt cx="796351" cy="352633"/>
          </a:xfrm>
        </p:grpSpPr>
        <p:sp>
          <p:nvSpPr>
            <p:cNvPr id="18" name="円形吹き出し 4">
              <a:extLst>
                <a:ext uri="{FF2B5EF4-FFF2-40B4-BE49-F238E27FC236}">
                  <a16:creationId xmlns:a16="http://schemas.microsoft.com/office/drawing/2014/main" id="{6AC88336-9B99-ACD6-DC3D-BA365FF8132E}"/>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2CB31E2-C645-2A50-1527-A5067659207E}"/>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38" name="図 37">
            <a:extLst>
              <a:ext uri="{FF2B5EF4-FFF2-40B4-BE49-F238E27FC236}">
                <a16:creationId xmlns:a16="http://schemas.microsoft.com/office/drawing/2014/main" id="{332F1D39-09A1-9836-4D0B-BB9805BFA4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84170" y="1756434"/>
            <a:ext cx="1904917" cy="3362707"/>
          </a:xfrm>
          <a:prstGeom prst="rect">
            <a:avLst/>
          </a:prstGeom>
          <a:ln>
            <a:solidFill>
              <a:srgbClr val="00B050"/>
            </a:solidFill>
          </a:ln>
        </p:spPr>
      </p:pic>
      <p:grpSp>
        <p:nvGrpSpPr>
          <p:cNvPr id="28" name="グループ化 27">
            <a:extLst>
              <a:ext uri="{FF2B5EF4-FFF2-40B4-BE49-F238E27FC236}">
                <a16:creationId xmlns:a16="http://schemas.microsoft.com/office/drawing/2014/main" id="{300270CA-E7E4-F1E6-6500-5C33D6F56DE2}"/>
              </a:ext>
            </a:extLst>
          </p:cNvPr>
          <p:cNvGrpSpPr/>
          <p:nvPr/>
        </p:nvGrpSpPr>
        <p:grpSpPr>
          <a:xfrm>
            <a:off x="10531177" y="4201181"/>
            <a:ext cx="796351" cy="352633"/>
            <a:chOff x="1164680" y="3290187"/>
            <a:chExt cx="796351" cy="352633"/>
          </a:xfrm>
        </p:grpSpPr>
        <p:sp>
          <p:nvSpPr>
            <p:cNvPr id="29" name="円形吹き出し 118">
              <a:extLst>
                <a:ext uri="{FF2B5EF4-FFF2-40B4-BE49-F238E27FC236}">
                  <a16:creationId xmlns:a16="http://schemas.microsoft.com/office/drawing/2014/main" id="{E160A67A-0462-576F-C867-2B2D6517C3E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B084B9-4C08-C5F4-C189-5F3AB892050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9" name="角丸四角形 116">
            <a:extLst>
              <a:ext uri="{FF2B5EF4-FFF2-40B4-BE49-F238E27FC236}">
                <a16:creationId xmlns:a16="http://schemas.microsoft.com/office/drawing/2014/main" id="{0289A0A1-C161-F230-F3B2-748096DDA49A}"/>
              </a:ext>
            </a:extLst>
          </p:cNvPr>
          <p:cNvSpPr/>
          <p:nvPr/>
        </p:nvSpPr>
        <p:spPr>
          <a:xfrm>
            <a:off x="5653090" y="4257881"/>
            <a:ext cx="1205960" cy="172857"/>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6">
            <a:extLst>
              <a:ext uri="{FF2B5EF4-FFF2-40B4-BE49-F238E27FC236}">
                <a16:creationId xmlns:a16="http://schemas.microsoft.com/office/drawing/2014/main" id="{7CDE2297-1D6E-C180-2B30-1523C624AAD4}"/>
              </a:ext>
            </a:extLst>
          </p:cNvPr>
          <p:cNvSpPr txBox="1"/>
          <p:nvPr/>
        </p:nvSpPr>
        <p:spPr>
          <a:xfrm>
            <a:off x="2162577" y="227560"/>
            <a:ext cx="9424775"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r>
              <a:rPr lang="en-US" altLang="ja-JP" sz="2800" b="1" dirty="0">
                <a:solidFill>
                  <a:srgbClr val="00B050"/>
                </a:solidFill>
                <a:latin typeface="Meiryo" panose="020B0604030504040204" pitchFamily="34" charset="-128"/>
                <a:ea typeface="Yu Gothic Pr6N B" panose="020B0400000000000000"/>
              </a:rPr>
              <a:t>(Rakuten Mobile</a:t>
            </a:r>
            <a:r>
              <a:rPr lang="ja-JP" altLang="en-US" sz="2800" b="1" dirty="0">
                <a:solidFill>
                  <a:srgbClr val="00B050"/>
                </a:solidFill>
                <a:latin typeface="Meiryo" panose="020B0604030504040204" pitchFamily="34" charset="-128"/>
                <a:ea typeface="Yu Gothic Pr6N B" panose="020B0400000000000000"/>
              </a:rPr>
              <a:t>の場合</a:t>
            </a:r>
            <a:r>
              <a:rPr lang="en-US" altLang="ja-JP" sz="2800" b="1" dirty="0">
                <a:solidFill>
                  <a:srgbClr val="00B050"/>
                </a:solidFill>
                <a:latin typeface="Meiryo" panose="020B0604030504040204" pitchFamily="34" charset="-128"/>
                <a:ea typeface="Yu Gothic Pr6N B" panose="020B0400000000000000"/>
              </a:rPr>
              <a:t>)</a:t>
            </a:r>
            <a:r>
              <a:rPr lang="ja-JP" altLang="en-US" sz="3600" b="1" dirty="0">
                <a:solidFill>
                  <a:srgbClr val="00B050"/>
                </a:solidFill>
                <a:latin typeface="Meiryo" panose="020B0604030504040204" pitchFamily="34" charset="-128"/>
                <a:ea typeface="Yu Gothic Pr6N B" panose="020B0400000000000000"/>
              </a:rPr>
              <a:t>］</a:t>
            </a:r>
          </a:p>
        </p:txBody>
      </p:sp>
      <p:grpSp>
        <p:nvGrpSpPr>
          <p:cNvPr id="25" name="グループ化 24">
            <a:extLst>
              <a:ext uri="{FF2B5EF4-FFF2-40B4-BE49-F238E27FC236}">
                <a16:creationId xmlns:a16="http://schemas.microsoft.com/office/drawing/2014/main" id="{2F8E214D-9D3F-BA22-DE98-E8AD254D4142}"/>
              </a:ext>
            </a:extLst>
          </p:cNvPr>
          <p:cNvGrpSpPr/>
          <p:nvPr/>
        </p:nvGrpSpPr>
        <p:grpSpPr>
          <a:xfrm>
            <a:off x="6542039" y="4457988"/>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272259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26</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599747" y="739954"/>
            <a:ext cx="11389853" cy="584775"/>
          </a:xfrm>
          <a:prstGeom prst="rect">
            <a:avLst/>
          </a:prstGeom>
          <a:noFill/>
        </p:spPr>
        <p:txBody>
          <a:bodyPr wrap="square" rtlCol="0">
            <a:spAutoFit/>
          </a:bodyPr>
          <a:lstStyle/>
          <a:p>
            <a:pPr algn="ctr"/>
            <a:r>
              <a:rPr kumimoji="1" lang="ja-JP" altLang="en-US" sz="3200" b="1" dirty="0">
                <a:ea typeface="Yu Gothic Pr6N B" panose="020B0400000000000000"/>
              </a:rPr>
              <a:t>３．新規登録を完了</a:t>
            </a: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03534" y="5476931"/>
            <a:ext cx="2543189" cy="923330"/>
          </a:xfrm>
          <a:prstGeom prst="rect">
            <a:avLst/>
          </a:prstGeom>
          <a:noFill/>
        </p:spPr>
        <p:txBody>
          <a:bodyPr wrap="square" rtlCol="0">
            <a:spAutoFit/>
          </a:bodyPr>
          <a:lstStyle/>
          <a:p>
            <a:r>
              <a:rPr lang="ja-JP" altLang="en-US" b="1" i="0" dirty="0">
                <a:effectLst/>
                <a:latin typeface="メイリオ" panose="020B0604030504040204" pitchFamily="50" charset="-128"/>
                <a:ea typeface="Yu Gothic Pr6N B" panose="020B0400000000000000"/>
              </a:rPr>
              <a:t>サービス向上のための情報利用に関する</a:t>
            </a:r>
            <a:r>
              <a:rPr lang="ja-JP" altLang="en-US" b="1" i="0" dirty="0">
                <a:solidFill>
                  <a:srgbClr val="FF0000"/>
                </a:solidFill>
                <a:effectLst/>
                <a:latin typeface="メイリオ" panose="020B0604030504040204" pitchFamily="50" charset="-128"/>
                <a:ea typeface="Yu Gothic Pr6N B" panose="020B0400000000000000"/>
              </a:rPr>
              <a:t>お願い画面を確認</a:t>
            </a:r>
            <a:r>
              <a:rPr lang="ja-JP" altLang="en-US" b="1" i="0" dirty="0">
                <a:effectLst/>
                <a:latin typeface="メイリオ" panose="020B0604030504040204" pitchFamily="50" charset="-128"/>
                <a:ea typeface="Yu Gothic Pr6N B" panose="020B0400000000000000"/>
              </a:rPr>
              <a:t>する。</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4876429" y="5515337"/>
            <a:ext cx="2739113" cy="646331"/>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位置情報へのアクセスを</a:t>
            </a:r>
            <a:r>
              <a:rPr lang="ja-JP" altLang="en-US" b="1" i="0" dirty="0">
                <a:solidFill>
                  <a:srgbClr val="FF0000"/>
                </a:solidFill>
                <a:effectLst/>
                <a:latin typeface="メイリオ" panose="020B0604030504040204" pitchFamily="50" charset="-128"/>
                <a:ea typeface="Yu Gothic Pr6N B" panose="020B0400000000000000"/>
              </a:rPr>
              <a:t>許可するかを選択</a:t>
            </a:r>
            <a:r>
              <a:rPr lang="ja-JP" altLang="en-US" b="1" i="0" dirty="0">
                <a:solidFill>
                  <a:srgbClr val="111111"/>
                </a:solidFill>
                <a:effectLst/>
                <a:latin typeface="メイリオ" panose="020B0604030504040204" pitchFamily="50" charset="-128"/>
                <a:ea typeface="Yu Gothic Pr6N B" panose="020B0400000000000000"/>
              </a:rPr>
              <a:t>する。</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51779" y="5476931"/>
            <a:ext cx="2513915" cy="646331"/>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LINE</a:t>
            </a:r>
            <a:r>
              <a:rPr lang="ja-JP" altLang="en-US" b="1" i="0" dirty="0">
                <a:solidFill>
                  <a:srgbClr val="FF0000"/>
                </a:solidFill>
                <a:effectLst/>
                <a:latin typeface="メイリオ" panose="020B0604030504040204" pitchFamily="50" charset="-128"/>
                <a:ea typeface="Yu Gothic Pr6N B" panose="020B0400000000000000"/>
              </a:rPr>
              <a:t>をお使いいただけるようになります。</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98EA79B-566C-C19D-44BB-C5A1C324B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2083" y="1756492"/>
            <a:ext cx="1743499" cy="3345015"/>
          </a:xfrm>
          <a:prstGeom prst="rect">
            <a:avLst/>
          </a:prstGeom>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2833756" y="4990367"/>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1" name="角丸四角形 116">
            <a:extLst>
              <a:ext uri="{FF2B5EF4-FFF2-40B4-BE49-F238E27FC236}">
                <a16:creationId xmlns:a16="http://schemas.microsoft.com/office/drawing/2014/main" id="{574442F7-5D77-D6B5-3267-8A71FCB54312}"/>
              </a:ext>
            </a:extLst>
          </p:cNvPr>
          <p:cNvSpPr/>
          <p:nvPr/>
        </p:nvSpPr>
        <p:spPr>
          <a:xfrm>
            <a:off x="1710639" y="4608325"/>
            <a:ext cx="1591151" cy="18995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B0E21F73-23AA-0D5B-DC41-C6904D1AB8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558" y="1771141"/>
            <a:ext cx="1940492" cy="3348001"/>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649477" y="4058928"/>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5" name="角丸四角形 116">
            <a:extLst>
              <a:ext uri="{FF2B5EF4-FFF2-40B4-BE49-F238E27FC236}">
                <a16:creationId xmlns:a16="http://schemas.microsoft.com/office/drawing/2014/main" id="{3F39AB08-7375-6751-C809-A6AD3F78F9F1}"/>
              </a:ext>
            </a:extLst>
          </p:cNvPr>
          <p:cNvSpPr/>
          <p:nvPr/>
        </p:nvSpPr>
        <p:spPr>
          <a:xfrm>
            <a:off x="6283961" y="3701902"/>
            <a:ext cx="675640" cy="18995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3D0DDBCA-F767-E61C-F863-19B87B3578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79939" y="1771140"/>
            <a:ext cx="1904917" cy="3348001"/>
          </a:xfrm>
          <a:prstGeom prst="rect">
            <a:avLst/>
          </a:prstGeom>
          <a:ln>
            <a:solidFill>
              <a:srgbClr val="00B050"/>
            </a:solidFill>
          </a:ln>
        </p:spPr>
      </p:pic>
      <p:sp>
        <p:nvSpPr>
          <p:cNvPr id="8" name="テキスト ボックス 6">
            <a:extLst>
              <a:ext uri="{FF2B5EF4-FFF2-40B4-BE49-F238E27FC236}">
                <a16:creationId xmlns:a16="http://schemas.microsoft.com/office/drawing/2014/main" id="{63A4F72D-051C-C712-DC79-546F889A5827}"/>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spTree>
    <p:extLst>
      <p:ext uri="{BB962C8B-B14F-4D97-AF65-F5344CB8AC3E}">
        <p14:creationId xmlns:p14="http://schemas.microsoft.com/office/powerpoint/2010/main" val="211669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2"/>
            <a:ext cx="2171337"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3845449" y="1342663"/>
            <a:ext cx="2171337"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165337"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27</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493397" y="1507803"/>
            <a:ext cx="3467232"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604646" y="800438"/>
            <a:ext cx="11389851" cy="584775"/>
          </a:xfrm>
          <a:prstGeom prst="rect">
            <a:avLst/>
          </a:prstGeom>
          <a:noFill/>
        </p:spPr>
        <p:txBody>
          <a:bodyPr wrap="square" rtlCol="0">
            <a:spAutoFit/>
          </a:bodyPr>
          <a:lstStyle/>
          <a:p>
            <a:pPr algn="ctr"/>
            <a:r>
              <a:rPr kumimoji="1" lang="ja-JP" altLang="en-US" sz="3200" b="1" dirty="0">
                <a:ea typeface="Yu Gothic Pr6N B" panose="020B0400000000000000"/>
              </a:rPr>
              <a:t>４．友だち追加（</a:t>
            </a:r>
            <a:r>
              <a:rPr lang="en-US" altLang="ja-JP" sz="3200" b="1" dirty="0">
                <a:ea typeface="Yu Gothic Pr6N B" panose="020B0400000000000000"/>
              </a:rPr>
              <a:t>QR</a:t>
            </a:r>
            <a:r>
              <a:rPr lang="ja-JP" altLang="en-US" sz="3200" b="1" dirty="0">
                <a:ea typeface="Yu Gothic Pr6N B" panose="020B0400000000000000"/>
              </a:rPr>
              <a:t>コードの読み込みをする）</a:t>
            </a:r>
            <a:endParaRPr kumimoji="1" lang="ja-JP" altLang="en-US" sz="3200" b="1" dirty="0">
              <a:ea typeface="Yu Gothic Pr6N B" panose="020B0400000000000000"/>
            </a:endParaRP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240992" y="5538308"/>
            <a:ext cx="1953052" cy="923330"/>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ホーム</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a:t>
            </a:r>
            <a:endParaRPr lang="en-US" altLang="ja-JP" b="1" i="0" dirty="0">
              <a:solidFill>
                <a:srgbClr val="111111"/>
              </a:solidFill>
              <a:effectLst/>
              <a:latin typeface="メイリオ" panose="020B0604030504040204" pitchFamily="50" charset="-128"/>
              <a:ea typeface="Yu Gothic Pr6N B" panose="020B0400000000000000"/>
            </a:endParaRPr>
          </a:p>
          <a:p>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友だち追加</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4134549" y="5515337"/>
            <a:ext cx="1740152" cy="646331"/>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[QR</a:t>
            </a:r>
            <a:r>
              <a:rPr lang="ja-JP" altLang="en-US" b="1" i="0" dirty="0">
                <a:solidFill>
                  <a:srgbClr val="FF0000"/>
                </a:solidFill>
                <a:effectLst/>
                <a:latin typeface="メイリオ" panose="020B0604030504040204" pitchFamily="50" charset="-128"/>
                <a:ea typeface="Yu Gothic Pr6N B" panose="020B0400000000000000"/>
              </a:rPr>
              <a:t>コード</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をタップします。</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567298" y="5261309"/>
            <a:ext cx="2222455" cy="1200329"/>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追加したい友だちの</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マイ</a:t>
            </a:r>
            <a:r>
              <a:rPr lang="en-US" altLang="ja-JP" b="1" i="0" dirty="0">
                <a:solidFill>
                  <a:srgbClr val="FF0000"/>
                </a:solidFill>
                <a:effectLst/>
                <a:latin typeface="メイリオ" panose="020B0604030504040204" pitchFamily="50" charset="-128"/>
                <a:ea typeface="Yu Gothic Pr6N B" panose="020B0400000000000000"/>
              </a:rPr>
              <a:t>QR</a:t>
            </a:r>
            <a:r>
              <a:rPr lang="ja-JP" altLang="en-US" b="1" i="0" dirty="0">
                <a:solidFill>
                  <a:srgbClr val="FF0000"/>
                </a:solidFill>
                <a:effectLst/>
                <a:latin typeface="メイリオ" panose="020B0604030504040204" pitchFamily="50" charset="-128"/>
                <a:ea typeface="Yu Gothic Pr6N B" panose="020B0400000000000000"/>
              </a:rPr>
              <a:t>コード</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を読み込んでください。</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3283617" y="329835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5991979" y="3323495"/>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71ED967-A6E5-00C2-9CA7-C635DD3D12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3030" y="1788074"/>
            <a:ext cx="1392043" cy="3343072"/>
          </a:xfrm>
          <a:prstGeom prst="rect">
            <a:avLst/>
          </a:prstGeom>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2463489" y="2136922"/>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2" name="図 11">
            <a:extLst>
              <a:ext uri="{FF2B5EF4-FFF2-40B4-BE49-F238E27FC236}">
                <a16:creationId xmlns:a16="http://schemas.microsoft.com/office/drawing/2014/main" id="{A0A950E3-ACED-6999-331D-94F10BFD68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4873" y="1767003"/>
            <a:ext cx="1501976" cy="3348000"/>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4755934" y="2585084"/>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7" name="正方形/長方形 16">
            <a:extLst>
              <a:ext uri="{FF2B5EF4-FFF2-40B4-BE49-F238E27FC236}">
                <a16:creationId xmlns:a16="http://schemas.microsoft.com/office/drawing/2014/main" id="{D2B29FE3-05BE-4F66-4C78-0481FA24C46C}"/>
              </a:ext>
            </a:extLst>
          </p:cNvPr>
          <p:cNvSpPr/>
          <p:nvPr/>
        </p:nvSpPr>
        <p:spPr>
          <a:xfrm>
            <a:off x="9293522" y="1321848"/>
            <a:ext cx="2171337"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三角形 110">
            <a:extLst>
              <a:ext uri="{FF2B5EF4-FFF2-40B4-BE49-F238E27FC236}">
                <a16:creationId xmlns:a16="http://schemas.microsoft.com/office/drawing/2014/main" id="{DB022718-8FE4-34C5-BAA1-BE6C9DDF3076}"/>
              </a:ext>
            </a:extLst>
          </p:cNvPr>
          <p:cNvSpPr/>
          <p:nvPr/>
        </p:nvSpPr>
        <p:spPr>
          <a:xfrm rot="5400000">
            <a:off x="8712349" y="3343924"/>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532ED958-B431-E51D-D6F9-5801AA7025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51367" y="1767003"/>
            <a:ext cx="1655645" cy="3343072"/>
          </a:xfrm>
          <a:prstGeom prst="rect">
            <a:avLst/>
          </a:prstGeom>
          <a:ln>
            <a:solidFill>
              <a:srgbClr val="00B050"/>
            </a:solidFill>
          </a:ln>
        </p:spPr>
      </p:pic>
      <p:sp>
        <p:nvSpPr>
          <p:cNvPr id="38" name="テキスト ボックス 37">
            <a:extLst>
              <a:ext uri="{FF2B5EF4-FFF2-40B4-BE49-F238E27FC236}">
                <a16:creationId xmlns:a16="http://schemas.microsoft.com/office/drawing/2014/main" id="{E9162D02-730A-D5AB-9120-1B415E2C2235}"/>
              </a:ext>
            </a:extLst>
          </p:cNvPr>
          <p:cNvSpPr txBox="1"/>
          <p:nvPr/>
        </p:nvSpPr>
        <p:spPr>
          <a:xfrm>
            <a:off x="9398643" y="5338483"/>
            <a:ext cx="2066216" cy="923330"/>
          </a:xfrm>
          <a:prstGeom prst="rect">
            <a:avLst/>
          </a:prstGeom>
          <a:noFill/>
        </p:spPr>
        <p:txBody>
          <a:bodyPr wrap="square" rtlCol="0">
            <a:spAutoFit/>
          </a:bodyPr>
          <a:lstStyle/>
          <a:p>
            <a:r>
              <a:rPr kumimoji="1" lang="en-US" altLang="ja-JP" b="1" dirty="0">
                <a:solidFill>
                  <a:srgbClr val="FF0000"/>
                </a:solidFill>
                <a:ea typeface="Yu Gothic Pr6N B" panose="020B0400000000000000"/>
              </a:rPr>
              <a:t>[</a:t>
            </a:r>
            <a:r>
              <a:rPr kumimoji="1" lang="ja-JP" altLang="en-US" b="1" dirty="0">
                <a:solidFill>
                  <a:srgbClr val="FF0000"/>
                </a:solidFill>
                <a:ea typeface="Yu Gothic Pr6N B" panose="020B0400000000000000"/>
              </a:rPr>
              <a:t>追加</a:t>
            </a:r>
            <a:r>
              <a:rPr kumimoji="1" lang="en-US" altLang="ja-JP" b="1" dirty="0">
                <a:solidFill>
                  <a:srgbClr val="FF0000"/>
                </a:solidFill>
                <a:ea typeface="Yu Gothic Pr6N B" panose="020B0400000000000000"/>
              </a:rPr>
              <a:t>]</a:t>
            </a:r>
            <a:r>
              <a:rPr kumimoji="1" lang="ja-JP" altLang="en-US" b="1" dirty="0">
                <a:ea typeface="Yu Gothic Pr6N B" panose="020B0400000000000000"/>
              </a:rPr>
              <a:t>をタップすると友だちになることができます。</a:t>
            </a:r>
          </a:p>
        </p:txBody>
      </p:sp>
      <p:grpSp>
        <p:nvGrpSpPr>
          <p:cNvPr id="39" name="グループ化 38">
            <a:extLst>
              <a:ext uri="{FF2B5EF4-FFF2-40B4-BE49-F238E27FC236}">
                <a16:creationId xmlns:a16="http://schemas.microsoft.com/office/drawing/2014/main" id="{0983AAF4-2C01-6BE7-B187-C3EECECD96EE}"/>
              </a:ext>
            </a:extLst>
          </p:cNvPr>
          <p:cNvGrpSpPr/>
          <p:nvPr/>
        </p:nvGrpSpPr>
        <p:grpSpPr>
          <a:xfrm>
            <a:off x="9931058" y="4863129"/>
            <a:ext cx="796351" cy="352633"/>
            <a:chOff x="1164680" y="3290187"/>
            <a:chExt cx="796351" cy="352633"/>
          </a:xfrm>
        </p:grpSpPr>
        <p:sp>
          <p:nvSpPr>
            <p:cNvPr id="40" name="円形吹き出し 118">
              <a:extLst>
                <a:ext uri="{FF2B5EF4-FFF2-40B4-BE49-F238E27FC236}">
                  <a16:creationId xmlns:a16="http://schemas.microsoft.com/office/drawing/2014/main" id="{11E2BC9E-3CC3-E9E1-CB1D-75F78A6DDF78}"/>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B52F67E1-D356-F4BE-CB2C-F242B8C38BED}"/>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30" name="図 29">
            <a:extLst>
              <a:ext uri="{FF2B5EF4-FFF2-40B4-BE49-F238E27FC236}">
                <a16:creationId xmlns:a16="http://schemas.microsoft.com/office/drawing/2014/main" id="{E994C8E9-AB04-8B74-641A-FFBB36CF4A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8122" y="1767003"/>
            <a:ext cx="1644740" cy="3323992"/>
          </a:xfrm>
          <a:prstGeom prst="rect">
            <a:avLst/>
          </a:prstGeom>
          <a:ln>
            <a:solidFill>
              <a:srgbClr val="00B050"/>
            </a:solidFill>
          </a:ln>
        </p:spPr>
      </p:pic>
      <p:sp>
        <p:nvSpPr>
          <p:cNvPr id="35" name="テキスト ボックス 6">
            <a:extLst>
              <a:ext uri="{FF2B5EF4-FFF2-40B4-BE49-F238E27FC236}">
                <a16:creationId xmlns:a16="http://schemas.microsoft.com/office/drawing/2014/main" id="{0318B077-5D6F-E59F-3CF7-A329847632B7}"/>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pic>
        <p:nvPicPr>
          <p:cNvPr id="11" name="図 10">
            <a:extLst>
              <a:ext uri="{FF2B5EF4-FFF2-40B4-BE49-F238E27FC236}">
                <a16:creationId xmlns:a16="http://schemas.microsoft.com/office/drawing/2014/main" id="{DCE52FD9-A329-94B5-60FE-6A29FC849CD4}"/>
              </a:ext>
            </a:extLst>
          </p:cNvPr>
          <p:cNvPicPr>
            <a:picLocks noChangeAspect="1"/>
          </p:cNvPicPr>
          <p:nvPr/>
        </p:nvPicPr>
        <p:blipFill>
          <a:blip r:embed="rId7">
            <a:alphaModFix amt="70000"/>
            <a:extLst>
              <a:ext uri="{28A0092B-C50C-407E-A947-70E740481C1C}">
                <a14:useLocalDpi xmlns:a14="http://schemas.microsoft.com/office/drawing/2010/main"/>
              </a:ext>
            </a:extLst>
          </a:blip>
          <a:stretch>
            <a:fillRect/>
          </a:stretch>
        </p:blipFill>
        <p:spPr>
          <a:xfrm>
            <a:off x="7142482" y="2376689"/>
            <a:ext cx="998307" cy="1013548"/>
          </a:xfrm>
          <a:prstGeom prst="rect">
            <a:avLst/>
          </a:prstGeom>
        </p:spPr>
      </p:pic>
    </p:spTree>
    <p:extLst>
      <p:ext uri="{BB962C8B-B14F-4D97-AF65-F5344CB8AC3E}">
        <p14:creationId xmlns:p14="http://schemas.microsoft.com/office/powerpoint/2010/main" val="206177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837505"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28</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1169010" y="831175"/>
            <a:ext cx="11389852" cy="584775"/>
          </a:xfrm>
          <a:prstGeom prst="rect">
            <a:avLst/>
          </a:prstGeom>
          <a:noFill/>
        </p:spPr>
        <p:txBody>
          <a:bodyPr wrap="square" rtlCol="0">
            <a:spAutoFit/>
          </a:bodyPr>
          <a:lstStyle/>
          <a:p>
            <a:pPr algn="ctr"/>
            <a:r>
              <a:rPr kumimoji="1" lang="ja-JP" altLang="en-US" sz="3200" b="1" dirty="0">
                <a:ea typeface="Yu Gothic Pr6N B" panose="020B0400000000000000"/>
              </a:rPr>
              <a:t>４．友だち追加</a:t>
            </a:r>
            <a:r>
              <a:rPr kumimoji="1" lang="ja-JP" altLang="en-US" sz="3200" b="1" dirty="0">
                <a:solidFill>
                  <a:srgbClr val="FF0000"/>
                </a:solidFill>
                <a:ea typeface="Yu Gothic Pr6N B" panose="020B0400000000000000"/>
              </a:rPr>
              <a:t>（</a:t>
            </a:r>
            <a:r>
              <a:rPr lang="en-US" altLang="ja-JP" sz="3200" b="1" dirty="0">
                <a:solidFill>
                  <a:srgbClr val="FF0000"/>
                </a:solidFill>
                <a:ea typeface="Yu Gothic Pr6N B" panose="020B0400000000000000"/>
              </a:rPr>
              <a:t>QR</a:t>
            </a:r>
            <a:r>
              <a:rPr lang="ja-JP" altLang="en-US" sz="3200" b="1" dirty="0">
                <a:solidFill>
                  <a:srgbClr val="FF0000"/>
                </a:solidFill>
                <a:ea typeface="Yu Gothic Pr6N B" panose="020B0400000000000000"/>
              </a:rPr>
              <a:t>コードの読み込みをしてもらう）</a:t>
            </a:r>
            <a:endParaRPr kumimoji="1" lang="ja-JP" altLang="en-US" sz="3200" b="1" dirty="0">
              <a:solidFill>
                <a:srgbClr val="FF0000"/>
              </a:solidFill>
              <a:ea typeface="Yu Gothic Pr6N B" panose="020B0400000000000000"/>
            </a:endParaRP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20451" y="5589220"/>
            <a:ext cx="2417532" cy="646331"/>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ホーム</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友だち追加</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4800902" y="5343000"/>
            <a:ext cx="2853933" cy="923330"/>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[QR</a:t>
            </a:r>
            <a:r>
              <a:rPr lang="ja-JP" altLang="en-US" b="1" i="0" dirty="0">
                <a:solidFill>
                  <a:srgbClr val="111111"/>
                </a:solidFill>
                <a:effectLst/>
                <a:latin typeface="メイリオ" panose="020B0604030504040204" pitchFamily="50" charset="-128"/>
                <a:ea typeface="Yu Gothic Pr6N B" panose="020B0400000000000000"/>
              </a:rPr>
              <a:t>コードリーダー</a:t>
            </a:r>
            <a:r>
              <a:rPr lang="en-US" altLang="ja-JP" b="1" i="0" dirty="0">
                <a:solidFill>
                  <a:srgbClr val="111111"/>
                </a:solidFill>
                <a:effectLst/>
                <a:latin typeface="メイリオ" panose="020B0604030504040204" pitchFamily="50" charset="-128"/>
                <a:ea typeface="Yu Gothic Pr6N B" panose="020B0400000000000000"/>
              </a:rPr>
              <a:t>]</a:t>
            </a:r>
          </a:p>
          <a:p>
            <a:r>
              <a:rPr lang="ja-JP" altLang="en-US" b="1" i="0" dirty="0">
                <a:solidFill>
                  <a:srgbClr val="111111"/>
                </a:solidFill>
                <a:effectLst/>
                <a:latin typeface="メイリオ" panose="020B0604030504040204" pitchFamily="50" charset="-128"/>
                <a:ea typeface="Yu Gothic Pr6N B" panose="020B0400000000000000"/>
              </a:rPr>
              <a:t>を開いたら、</a:t>
            </a:r>
            <a:endParaRPr lang="en-US" altLang="ja-JP" b="1" i="0" dirty="0">
              <a:solidFill>
                <a:srgbClr val="111111"/>
              </a:solidFill>
              <a:effectLst/>
              <a:latin typeface="メイリオ" panose="020B0604030504040204" pitchFamily="50" charset="-128"/>
              <a:ea typeface="Yu Gothic Pr6N B" panose="020B0400000000000000"/>
            </a:endParaRPr>
          </a:p>
          <a:p>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マイ</a:t>
            </a:r>
            <a:r>
              <a:rPr lang="en-US" altLang="ja-JP" b="1" i="0" dirty="0">
                <a:solidFill>
                  <a:srgbClr val="FF0000"/>
                </a:solidFill>
                <a:effectLst/>
                <a:latin typeface="メイリオ" panose="020B0604030504040204" pitchFamily="50" charset="-128"/>
                <a:ea typeface="Yu Gothic Pr6N B" panose="020B0400000000000000"/>
              </a:rPr>
              <a:t>QR</a:t>
            </a:r>
            <a:r>
              <a:rPr lang="ja-JP" altLang="en-US" b="1" i="0" dirty="0">
                <a:solidFill>
                  <a:srgbClr val="FF0000"/>
                </a:solidFill>
                <a:effectLst/>
                <a:latin typeface="メイリオ" panose="020B0604030504040204" pitchFamily="50" charset="-128"/>
                <a:ea typeface="Yu Gothic Pr6N B" panose="020B0400000000000000"/>
              </a:rPr>
              <a:t>コード</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51779" y="5222167"/>
            <a:ext cx="2575749" cy="1200329"/>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QR</a:t>
            </a:r>
            <a:r>
              <a:rPr lang="ja-JP" altLang="en-US" b="1" i="0" dirty="0">
                <a:solidFill>
                  <a:srgbClr val="111111"/>
                </a:solidFill>
                <a:effectLst/>
                <a:latin typeface="メイリオ" panose="020B0604030504040204" pitchFamily="50" charset="-128"/>
                <a:ea typeface="Yu Gothic Pr6N B" panose="020B0400000000000000"/>
              </a:rPr>
              <a:t>コードが正しく読み込まれたら、</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追加</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をタップしてもらい、友だちになります。</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47EF8C52-8F49-9F2E-942F-5788B6D25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330" y="1778535"/>
            <a:ext cx="1674680" cy="3343072"/>
          </a:xfrm>
          <a:prstGeom prst="rect">
            <a:avLst/>
          </a:prstGeom>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3009385" y="2136922"/>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1" name="図 10">
            <a:extLst>
              <a:ext uri="{FF2B5EF4-FFF2-40B4-BE49-F238E27FC236}">
                <a16:creationId xmlns:a16="http://schemas.microsoft.com/office/drawing/2014/main" id="{CA9631D9-EA43-761D-4F1B-6C6DEC1125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5739" y="1778535"/>
            <a:ext cx="1940492" cy="3343072"/>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422896" y="4161862"/>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3" name="図 12">
            <a:extLst>
              <a:ext uri="{FF2B5EF4-FFF2-40B4-BE49-F238E27FC236}">
                <a16:creationId xmlns:a16="http://schemas.microsoft.com/office/drawing/2014/main" id="{5D5AE3BF-1073-B3C7-4BA3-B445E2138A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84338" y="1763829"/>
            <a:ext cx="1896119" cy="3357778"/>
          </a:xfrm>
          <a:prstGeom prst="rect">
            <a:avLst/>
          </a:prstGeom>
          <a:ln>
            <a:solidFill>
              <a:srgbClr val="00B050"/>
            </a:solidFill>
          </a:ln>
        </p:spPr>
      </p:pic>
      <p:sp>
        <p:nvSpPr>
          <p:cNvPr id="12" name="テキスト ボックス 6">
            <a:extLst>
              <a:ext uri="{FF2B5EF4-FFF2-40B4-BE49-F238E27FC236}">
                <a16:creationId xmlns:a16="http://schemas.microsoft.com/office/drawing/2014/main" id="{0D2FE9B9-3C19-1D8E-4E48-E5340CBAA429}"/>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pic>
        <p:nvPicPr>
          <p:cNvPr id="14" name="図 13">
            <a:extLst>
              <a:ext uri="{FF2B5EF4-FFF2-40B4-BE49-F238E27FC236}">
                <a16:creationId xmlns:a16="http://schemas.microsoft.com/office/drawing/2014/main" id="{E839BAE8-A1A2-DAD1-BBCD-CBAE8356C3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33242" y="3108309"/>
            <a:ext cx="998307" cy="1013548"/>
          </a:xfrm>
          <a:prstGeom prst="rect">
            <a:avLst/>
          </a:prstGeom>
        </p:spPr>
      </p:pic>
    </p:spTree>
    <p:extLst>
      <p:ext uri="{BB962C8B-B14F-4D97-AF65-F5344CB8AC3E}">
        <p14:creationId xmlns:p14="http://schemas.microsoft.com/office/powerpoint/2010/main" val="165878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921356"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29</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876111" y="800342"/>
            <a:ext cx="11389851" cy="584775"/>
          </a:xfrm>
          <a:prstGeom prst="rect">
            <a:avLst/>
          </a:prstGeom>
          <a:noFill/>
        </p:spPr>
        <p:txBody>
          <a:bodyPr wrap="square" rtlCol="0">
            <a:spAutoFit/>
          </a:bodyPr>
          <a:lstStyle/>
          <a:p>
            <a:pPr algn="ctr"/>
            <a:r>
              <a:rPr kumimoji="1" lang="ja-JP" altLang="en-US" sz="3200" b="1" dirty="0">
                <a:ea typeface="Yu Gothic Pr6N B" panose="020B0400000000000000"/>
              </a:rPr>
              <a:t>４．友だち追加（</a:t>
            </a:r>
            <a:r>
              <a:rPr lang="ja-JP" altLang="en-US" sz="3200" b="1" dirty="0">
                <a:ea typeface="Yu Gothic Pr6N B" panose="020B0400000000000000"/>
              </a:rPr>
              <a:t>電話番号検索）</a:t>
            </a:r>
            <a:endParaRPr kumimoji="1" lang="ja-JP" altLang="en-US" sz="3200" b="1" dirty="0">
              <a:ea typeface="Yu Gothic Pr6N B" panose="020B0400000000000000"/>
            </a:endParaRP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371722" y="5532068"/>
            <a:ext cx="2361235" cy="646331"/>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ホーム</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友だち追加</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検索</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4843583" y="5343256"/>
            <a:ext cx="3020445" cy="923330"/>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①</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電話番号</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にチェック</a:t>
            </a:r>
            <a:endParaRPr lang="en-US" altLang="ja-JP" b="1" i="0" dirty="0">
              <a:solidFill>
                <a:srgbClr val="111111"/>
              </a:solidFill>
              <a:effectLst/>
              <a:latin typeface="メイリオ" panose="020B0604030504040204" pitchFamily="50" charset="-128"/>
              <a:ea typeface="Yu Gothic Pr6N B" panose="020B0400000000000000"/>
            </a:endParaRPr>
          </a:p>
          <a:p>
            <a:r>
              <a:rPr lang="ja-JP" altLang="en-US" b="1" i="0" dirty="0">
                <a:solidFill>
                  <a:srgbClr val="111111"/>
                </a:solidFill>
                <a:effectLst/>
                <a:latin typeface="メイリオ" panose="020B0604030504040204" pitchFamily="50" charset="-128"/>
                <a:ea typeface="Yu Gothic Pr6N B" panose="020B0400000000000000"/>
              </a:rPr>
              <a:t>②電話番号を入力</a:t>
            </a:r>
            <a:endParaRPr lang="en-US" altLang="ja-JP" b="1" i="0" dirty="0">
              <a:solidFill>
                <a:srgbClr val="111111"/>
              </a:solidFill>
              <a:effectLst/>
              <a:latin typeface="メイリオ" panose="020B0604030504040204" pitchFamily="50" charset="-128"/>
              <a:ea typeface="Yu Gothic Pr6N B" panose="020B0400000000000000"/>
            </a:endParaRPr>
          </a:p>
          <a:p>
            <a:r>
              <a:rPr lang="ja-JP" altLang="en-US" b="1" i="0" dirty="0">
                <a:solidFill>
                  <a:srgbClr val="111111"/>
                </a:solidFill>
                <a:effectLst/>
                <a:latin typeface="メイリオ" panose="020B0604030504040204" pitchFamily="50" charset="-128"/>
                <a:ea typeface="Yu Gothic Pr6N B" panose="020B0400000000000000"/>
              </a:rPr>
              <a:t>③</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検索</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アイコンをタップ。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51781" y="5374905"/>
            <a:ext cx="2361235" cy="646331"/>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友だちが表示されたら、</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追加</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0646E60-5A3C-BE1B-8D9A-CEB26E780B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9310" y="1776071"/>
            <a:ext cx="1699813" cy="3307613"/>
          </a:xfrm>
          <a:prstGeom prst="rect">
            <a:avLst/>
          </a:prstGeom>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3076340" y="2944406"/>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2" name="図 11">
            <a:extLst>
              <a:ext uri="{FF2B5EF4-FFF2-40B4-BE49-F238E27FC236}">
                <a16:creationId xmlns:a16="http://schemas.microsoft.com/office/drawing/2014/main" id="{BD83449D-6345-D3D2-677F-FB1A6B1E90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9829" y="1776071"/>
            <a:ext cx="1932311" cy="3348000"/>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710006" y="3337724"/>
            <a:ext cx="1065459"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③タップ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13" name="グループ化 12">
            <a:extLst>
              <a:ext uri="{FF2B5EF4-FFF2-40B4-BE49-F238E27FC236}">
                <a16:creationId xmlns:a16="http://schemas.microsoft.com/office/drawing/2014/main" id="{E5625315-56ED-85E3-F14E-01A2E79B7AA9}"/>
              </a:ext>
            </a:extLst>
          </p:cNvPr>
          <p:cNvGrpSpPr/>
          <p:nvPr/>
        </p:nvGrpSpPr>
        <p:grpSpPr>
          <a:xfrm>
            <a:off x="5952052" y="2189968"/>
            <a:ext cx="988870" cy="352633"/>
            <a:chOff x="1111915" y="3290187"/>
            <a:chExt cx="796351" cy="352633"/>
          </a:xfrm>
        </p:grpSpPr>
        <p:sp>
          <p:nvSpPr>
            <p:cNvPr id="15" name="円形吹き出し 4">
              <a:extLst>
                <a:ext uri="{FF2B5EF4-FFF2-40B4-BE49-F238E27FC236}">
                  <a16:creationId xmlns:a16="http://schemas.microsoft.com/office/drawing/2014/main" id="{0E0431BE-9700-C097-308F-637EBB679296}"/>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903DDCE-FE93-EDD1-566F-EB49FAF9EAC5}"/>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①タップ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18" name="グループ化 17">
            <a:extLst>
              <a:ext uri="{FF2B5EF4-FFF2-40B4-BE49-F238E27FC236}">
                <a16:creationId xmlns:a16="http://schemas.microsoft.com/office/drawing/2014/main" id="{72D3564F-A707-827A-5E32-8EDEC1EB71BA}"/>
              </a:ext>
            </a:extLst>
          </p:cNvPr>
          <p:cNvGrpSpPr/>
          <p:nvPr/>
        </p:nvGrpSpPr>
        <p:grpSpPr>
          <a:xfrm>
            <a:off x="5515794" y="3404226"/>
            <a:ext cx="965779" cy="352633"/>
            <a:chOff x="1164680" y="3290187"/>
            <a:chExt cx="796351" cy="352633"/>
          </a:xfrm>
        </p:grpSpPr>
        <p:sp>
          <p:nvSpPr>
            <p:cNvPr id="35" name="円形吹き出し 118">
              <a:extLst>
                <a:ext uri="{FF2B5EF4-FFF2-40B4-BE49-F238E27FC236}">
                  <a16:creationId xmlns:a16="http://schemas.microsoft.com/office/drawing/2014/main" id="{77504A2E-F6CB-0107-BA9E-8D1F5659F10A}"/>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5BFC9CD6-B85C-6B64-5901-834BB8EED71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②入力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8" name="角丸四角形 116">
            <a:extLst>
              <a:ext uri="{FF2B5EF4-FFF2-40B4-BE49-F238E27FC236}">
                <a16:creationId xmlns:a16="http://schemas.microsoft.com/office/drawing/2014/main" id="{C8F243C3-E228-A1A9-ACB9-5C7EE7E67236}"/>
              </a:ext>
            </a:extLst>
          </p:cNvPr>
          <p:cNvSpPr/>
          <p:nvPr/>
        </p:nvSpPr>
        <p:spPr>
          <a:xfrm>
            <a:off x="5627981" y="3012241"/>
            <a:ext cx="1158900" cy="18995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116">
            <a:extLst>
              <a:ext uri="{FF2B5EF4-FFF2-40B4-BE49-F238E27FC236}">
                <a16:creationId xmlns:a16="http://schemas.microsoft.com/office/drawing/2014/main" id="{236C3EB1-DC6F-B402-B8CB-E4FC2F1425E9}"/>
              </a:ext>
            </a:extLst>
          </p:cNvPr>
          <p:cNvSpPr/>
          <p:nvPr/>
        </p:nvSpPr>
        <p:spPr>
          <a:xfrm>
            <a:off x="5642152" y="2541695"/>
            <a:ext cx="512268" cy="18995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93EAB44D-69F5-017E-3E00-DEB1C54544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86276" y="1763234"/>
            <a:ext cx="1894818" cy="3356347"/>
          </a:xfrm>
          <a:prstGeom prst="rect">
            <a:avLst/>
          </a:prstGeom>
          <a:ln>
            <a:solidFill>
              <a:srgbClr val="00B050"/>
            </a:solidFill>
          </a:ln>
        </p:spPr>
      </p:pic>
      <p:grpSp>
        <p:nvGrpSpPr>
          <p:cNvPr id="28" name="グループ化 27">
            <a:extLst>
              <a:ext uri="{FF2B5EF4-FFF2-40B4-BE49-F238E27FC236}">
                <a16:creationId xmlns:a16="http://schemas.microsoft.com/office/drawing/2014/main" id="{300270CA-E7E4-F1E6-6500-5C33D6F56DE2}"/>
              </a:ext>
            </a:extLst>
          </p:cNvPr>
          <p:cNvGrpSpPr/>
          <p:nvPr/>
        </p:nvGrpSpPr>
        <p:grpSpPr>
          <a:xfrm>
            <a:off x="9826546" y="4261405"/>
            <a:ext cx="796351" cy="352633"/>
            <a:chOff x="1164680" y="3290187"/>
            <a:chExt cx="796351" cy="352633"/>
          </a:xfrm>
        </p:grpSpPr>
        <p:sp>
          <p:nvSpPr>
            <p:cNvPr id="29" name="円形吹き出し 118">
              <a:extLst>
                <a:ext uri="{FF2B5EF4-FFF2-40B4-BE49-F238E27FC236}">
                  <a16:creationId xmlns:a16="http://schemas.microsoft.com/office/drawing/2014/main" id="{E160A67A-0462-576F-C867-2B2D6517C3E4}"/>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B084B9-4C08-C5F4-C189-5F3AB892050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8" name="テキスト ボックス 6">
            <a:extLst>
              <a:ext uri="{FF2B5EF4-FFF2-40B4-BE49-F238E27FC236}">
                <a16:creationId xmlns:a16="http://schemas.microsoft.com/office/drawing/2014/main" id="{EDA5C98D-3C3E-4494-57BD-F258A2C40A14}"/>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spTree>
    <p:extLst>
      <p:ext uri="{BB962C8B-B14F-4D97-AF65-F5344CB8AC3E}">
        <p14:creationId xmlns:p14="http://schemas.microsoft.com/office/powerpoint/2010/main" val="390489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28447709-8B90-AE94-E8C3-5EDFC85011BD}"/>
              </a:ext>
            </a:extLst>
          </p:cNvPr>
          <p:cNvSpPr/>
          <p:nvPr/>
        </p:nvSpPr>
        <p:spPr>
          <a:xfrm>
            <a:off x="6696443" y="1050276"/>
            <a:ext cx="4121337" cy="2348220"/>
          </a:xfrm>
          <a:prstGeom prst="roundRect">
            <a:avLst>
              <a:gd name="adj" fmla="val 1283"/>
            </a:avLst>
          </a:prstGeom>
          <a:solidFill>
            <a:schemeClr val="bg1"/>
          </a:solidFill>
          <a:ln>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srgbClr val="7030A0"/>
              </a:solidFill>
            </a:endParaRPr>
          </a:p>
        </p:txBody>
      </p:sp>
      <p:grpSp>
        <p:nvGrpSpPr>
          <p:cNvPr id="64" name="グループ化 63">
            <a:extLst>
              <a:ext uri="{FF2B5EF4-FFF2-40B4-BE49-F238E27FC236}">
                <a16:creationId xmlns:a16="http://schemas.microsoft.com/office/drawing/2014/main" id="{4BC341F7-DDE4-5372-BD95-03D4018AF8E3}"/>
              </a:ext>
            </a:extLst>
          </p:cNvPr>
          <p:cNvGrpSpPr/>
          <p:nvPr/>
        </p:nvGrpSpPr>
        <p:grpSpPr>
          <a:xfrm>
            <a:off x="7014961" y="1325704"/>
            <a:ext cx="3429019" cy="919847"/>
            <a:chOff x="6235723" y="637329"/>
            <a:chExt cx="3779858" cy="992302"/>
          </a:xfrm>
        </p:grpSpPr>
        <p:sp>
          <p:nvSpPr>
            <p:cNvPr id="65" name="角丸四角形 64">
              <a:extLst>
                <a:ext uri="{FF2B5EF4-FFF2-40B4-BE49-F238E27FC236}">
                  <a16:creationId xmlns:a16="http://schemas.microsoft.com/office/drawing/2014/main" id="{809DBF2A-1DD8-76EB-C6BD-62C624C9108F}"/>
                </a:ext>
              </a:extLst>
            </p:cNvPr>
            <p:cNvSpPr/>
            <p:nvPr/>
          </p:nvSpPr>
          <p:spPr>
            <a:xfrm>
              <a:off x="6235723" y="637329"/>
              <a:ext cx="3779858" cy="992302"/>
            </a:xfrm>
            <a:prstGeom prst="roundRect">
              <a:avLst>
                <a:gd name="adj" fmla="val 394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66" name="グループ化 65">
              <a:extLst>
                <a:ext uri="{FF2B5EF4-FFF2-40B4-BE49-F238E27FC236}">
                  <a16:creationId xmlns:a16="http://schemas.microsoft.com/office/drawing/2014/main" id="{1016F309-4A0F-760B-7E80-00E26DA3244C}"/>
                </a:ext>
              </a:extLst>
            </p:cNvPr>
            <p:cNvGrpSpPr/>
            <p:nvPr/>
          </p:nvGrpSpPr>
          <p:grpSpPr>
            <a:xfrm>
              <a:off x="6267690" y="688909"/>
              <a:ext cx="3660504" cy="927262"/>
              <a:chOff x="6123029" y="934231"/>
              <a:chExt cx="3660504" cy="927262"/>
            </a:xfrm>
          </p:grpSpPr>
          <p:sp>
            <p:nvSpPr>
              <p:cNvPr id="67" name="テキスト ボックス 66">
                <a:extLst>
                  <a:ext uri="{FF2B5EF4-FFF2-40B4-BE49-F238E27FC236}">
                    <a16:creationId xmlns:a16="http://schemas.microsoft.com/office/drawing/2014/main" id="{E9F36FE5-1910-E0E4-7F50-8026EBDA7EFB}"/>
                  </a:ext>
                </a:extLst>
              </p:cNvPr>
              <p:cNvSpPr txBox="1"/>
              <p:nvPr/>
            </p:nvSpPr>
            <p:spPr>
              <a:xfrm>
                <a:off x="6267341" y="934231"/>
                <a:ext cx="1063127" cy="409524"/>
              </a:xfrm>
              <a:prstGeom prst="rect">
                <a:avLst/>
              </a:prstGeom>
              <a:noFill/>
              <a:ln>
                <a:solidFill>
                  <a:schemeClr val="bg1"/>
                </a:solidFill>
              </a:ln>
            </p:spPr>
            <p:txBody>
              <a:bodyPr wrap="square">
                <a:spAutoFit/>
              </a:bodyPr>
              <a:lstStyle/>
              <a:p>
                <a:r>
                  <a:rPr lang="ja-JP" altLang="en-US" b="1" dirty="0">
                    <a:solidFill>
                      <a:srgbClr val="00B050"/>
                    </a:solidFill>
                    <a:latin typeface="Meiryo" panose="020B0604030504040204" pitchFamily="34" charset="-128"/>
                    <a:ea typeface="Meiryo" panose="020B0604030504040204" pitchFamily="34" charset="-128"/>
                  </a:rPr>
                  <a:t>第</a:t>
                </a:r>
                <a:r>
                  <a:rPr lang="en-US" altLang="ja-JP" b="1" dirty="0">
                    <a:solidFill>
                      <a:srgbClr val="00B050"/>
                    </a:solidFill>
                    <a:latin typeface="Meiryo" panose="020B0604030504040204" pitchFamily="34" charset="-128"/>
                    <a:ea typeface="Meiryo" panose="020B0604030504040204" pitchFamily="34" charset="-128"/>
                  </a:rPr>
                  <a:t>2</a:t>
                </a:r>
                <a:r>
                  <a:rPr lang="ja-JP" altLang="en-US" b="1" dirty="0">
                    <a:solidFill>
                      <a:srgbClr val="00B050"/>
                    </a:solidFill>
                    <a:latin typeface="Meiryo" panose="020B0604030504040204" pitchFamily="34" charset="-128"/>
                    <a:ea typeface="Meiryo" panose="020B0604030504040204" pitchFamily="34" charset="-128"/>
                  </a:rPr>
                  <a:t>章</a:t>
                </a:r>
              </a:p>
            </p:txBody>
          </p:sp>
          <p:sp>
            <p:nvSpPr>
              <p:cNvPr id="69" name="テキスト ボックス 68">
                <a:extLst>
                  <a:ext uri="{FF2B5EF4-FFF2-40B4-BE49-F238E27FC236}">
                    <a16:creationId xmlns:a16="http://schemas.microsoft.com/office/drawing/2014/main" id="{BF16BCCA-CAF8-9279-6ED8-950F17B60977}"/>
                  </a:ext>
                </a:extLst>
              </p:cNvPr>
              <p:cNvSpPr txBox="1"/>
              <p:nvPr/>
            </p:nvSpPr>
            <p:spPr>
              <a:xfrm>
                <a:off x="6123029" y="1203245"/>
                <a:ext cx="3660504" cy="398424"/>
              </a:xfrm>
              <a:prstGeom prst="rect">
                <a:avLst/>
              </a:prstGeom>
              <a:noFill/>
              <a:ln>
                <a:solidFill>
                  <a:schemeClr val="bg1"/>
                </a:solidFill>
              </a:ln>
            </p:spPr>
            <p:txBody>
              <a:bodyPr wrap="square">
                <a:spAutoFit/>
              </a:bodyPr>
              <a:lstStyle/>
              <a:p>
                <a:r>
                  <a:rPr lang="ja-JP" altLang="en-US" b="1" dirty="0">
                    <a:solidFill>
                      <a:srgbClr val="00B050"/>
                    </a:solidFill>
                    <a:latin typeface="Meiryo" panose="020B0604030504040204" pitchFamily="34" charset="-128"/>
                    <a:ea typeface="Meiryo" panose="020B0604030504040204" pitchFamily="34" charset="-128"/>
                  </a:rPr>
                  <a:t>［</a:t>
                </a:r>
                <a:r>
                  <a:rPr lang="en-US" altLang="ja-JP" b="1" dirty="0">
                    <a:solidFill>
                      <a:srgbClr val="00B050"/>
                    </a:solidFill>
                    <a:latin typeface="Meiryo" panose="020B0604030504040204" pitchFamily="34" charset="-128"/>
                    <a:ea typeface="Meiryo" panose="020B0604030504040204" pitchFamily="34" charset="-128"/>
                  </a:rPr>
                  <a:t>LINE</a:t>
                </a:r>
                <a:r>
                  <a:rPr lang="ja-JP" altLang="en-US" b="1" dirty="0">
                    <a:solidFill>
                      <a:srgbClr val="00B050"/>
                    </a:solidFill>
                    <a:latin typeface="Meiryo" panose="020B0604030504040204" pitchFamily="34" charset="-128"/>
                    <a:ea typeface="Meiryo" panose="020B0604030504040204" pitchFamily="34" charset="-128"/>
                  </a:rPr>
                  <a:t>アプリ編］</a:t>
                </a:r>
              </a:p>
            </p:txBody>
          </p:sp>
          <p:sp>
            <p:nvSpPr>
              <p:cNvPr id="70" name="テキスト ボックス 69">
                <a:extLst>
                  <a:ext uri="{FF2B5EF4-FFF2-40B4-BE49-F238E27FC236}">
                    <a16:creationId xmlns:a16="http://schemas.microsoft.com/office/drawing/2014/main" id="{7092EAE6-DB09-A191-3C82-54EEC1164107}"/>
                  </a:ext>
                </a:extLst>
              </p:cNvPr>
              <p:cNvSpPr txBox="1"/>
              <p:nvPr/>
            </p:nvSpPr>
            <p:spPr>
              <a:xfrm>
                <a:off x="6253414" y="1479817"/>
                <a:ext cx="2584011" cy="381676"/>
              </a:xfrm>
              <a:prstGeom prst="rect">
                <a:avLst/>
              </a:prstGeom>
              <a:noFill/>
              <a:ln>
                <a:solidFill>
                  <a:schemeClr val="bg1"/>
                </a:solidFill>
              </a:ln>
            </p:spPr>
            <p:txBody>
              <a:bodyPr wrap="square">
                <a:spAutoFit/>
              </a:bodyPr>
              <a:lstStyle/>
              <a:p>
                <a:pPr>
                  <a:lnSpc>
                    <a:spcPct val="150000"/>
                  </a:lnSpc>
                </a:pPr>
                <a:r>
                  <a:rPr lang="ja-JP" altLang="en-US" sz="1200" b="1" dirty="0">
                    <a:latin typeface="Meiryo" panose="020B0604030504040204" pitchFamily="34" charset="-128"/>
                    <a:ea typeface="Meiryo" panose="020B0604030504040204" pitchFamily="34" charset="-128"/>
                  </a:rPr>
                  <a:t>新規登録の事前準備と活用方法</a:t>
                </a:r>
                <a:endParaRPr lang="en-US" altLang="ja-JP" sz="1200" b="1" dirty="0">
                  <a:latin typeface="Meiryo" panose="020B0604030504040204" pitchFamily="34" charset="-128"/>
                  <a:ea typeface="Meiryo" panose="020B0604030504040204" pitchFamily="34" charset="-128"/>
                </a:endParaRPr>
              </a:p>
            </p:txBody>
          </p:sp>
        </p:grpSp>
      </p:grpSp>
      <p:sp>
        <p:nvSpPr>
          <p:cNvPr id="19" name="スライド番号プレースホルダー 18">
            <a:extLst>
              <a:ext uri="{FF2B5EF4-FFF2-40B4-BE49-F238E27FC236}">
                <a16:creationId xmlns:a16="http://schemas.microsoft.com/office/drawing/2014/main" id="{582EF375-5CD1-311E-4262-C0EE43E8B073}"/>
              </a:ext>
            </a:extLst>
          </p:cNvPr>
          <p:cNvSpPr>
            <a:spLocks noGrp="1"/>
          </p:cNvSpPr>
          <p:nvPr>
            <p:ph type="sldNum" sz="quarter" idx="12"/>
          </p:nvPr>
        </p:nvSpPr>
        <p:spPr/>
        <p:txBody>
          <a:bodyPr/>
          <a:lstStyle/>
          <a:p>
            <a:fld id="{0869AD2D-B8A4-B94C-A8F3-6904FAA7DB71}" type="slidenum">
              <a:rPr kumimoji="1" lang="ja-JP" altLang="en-US" smtClean="0"/>
              <a:t>3</a:t>
            </a:fld>
            <a:endParaRPr kumimoji="1" lang="ja-JP" altLang="en-US" dirty="0"/>
          </a:p>
        </p:txBody>
      </p:sp>
      <p:grpSp>
        <p:nvGrpSpPr>
          <p:cNvPr id="13" name="グループ化 12">
            <a:extLst>
              <a:ext uri="{FF2B5EF4-FFF2-40B4-BE49-F238E27FC236}">
                <a16:creationId xmlns:a16="http://schemas.microsoft.com/office/drawing/2014/main" id="{95685F5F-4A83-E7C9-3643-FEE75EA9B6CF}"/>
              </a:ext>
            </a:extLst>
          </p:cNvPr>
          <p:cNvGrpSpPr/>
          <p:nvPr/>
        </p:nvGrpSpPr>
        <p:grpSpPr>
          <a:xfrm>
            <a:off x="7014961" y="2391027"/>
            <a:ext cx="3429018" cy="914020"/>
            <a:chOff x="6235723" y="637329"/>
            <a:chExt cx="3779858" cy="992302"/>
          </a:xfrm>
        </p:grpSpPr>
        <p:sp>
          <p:nvSpPr>
            <p:cNvPr id="20" name="角丸四角形 64">
              <a:extLst>
                <a:ext uri="{FF2B5EF4-FFF2-40B4-BE49-F238E27FC236}">
                  <a16:creationId xmlns:a16="http://schemas.microsoft.com/office/drawing/2014/main" id="{ECA679E2-2C0E-B99F-06ED-156BCB2D84AF}"/>
                </a:ext>
              </a:extLst>
            </p:cNvPr>
            <p:cNvSpPr/>
            <p:nvPr/>
          </p:nvSpPr>
          <p:spPr>
            <a:xfrm>
              <a:off x="6235723" y="637329"/>
              <a:ext cx="3779858" cy="992302"/>
            </a:xfrm>
            <a:prstGeom prst="roundRect">
              <a:avLst>
                <a:gd name="adj" fmla="val 394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21" name="グループ化 20">
              <a:extLst>
                <a:ext uri="{FF2B5EF4-FFF2-40B4-BE49-F238E27FC236}">
                  <a16:creationId xmlns:a16="http://schemas.microsoft.com/office/drawing/2014/main" id="{2B623F0B-11ED-3EA2-F092-B68440E96954}"/>
                </a:ext>
              </a:extLst>
            </p:cNvPr>
            <p:cNvGrpSpPr/>
            <p:nvPr/>
          </p:nvGrpSpPr>
          <p:grpSpPr>
            <a:xfrm>
              <a:off x="6281768" y="665445"/>
              <a:ext cx="2680983" cy="899304"/>
              <a:chOff x="6137107" y="910767"/>
              <a:chExt cx="2680983" cy="899304"/>
            </a:xfrm>
          </p:grpSpPr>
          <p:sp>
            <p:nvSpPr>
              <p:cNvPr id="23" name="テキスト ボックス 22">
                <a:extLst>
                  <a:ext uri="{FF2B5EF4-FFF2-40B4-BE49-F238E27FC236}">
                    <a16:creationId xmlns:a16="http://schemas.microsoft.com/office/drawing/2014/main" id="{27AC267C-ED6A-4960-E899-300D89989111}"/>
                  </a:ext>
                </a:extLst>
              </p:cNvPr>
              <p:cNvSpPr txBox="1"/>
              <p:nvPr/>
            </p:nvSpPr>
            <p:spPr>
              <a:xfrm>
                <a:off x="6267341" y="910767"/>
                <a:ext cx="1063128" cy="409524"/>
              </a:xfrm>
              <a:prstGeom prst="rect">
                <a:avLst/>
              </a:prstGeom>
              <a:noFill/>
              <a:ln>
                <a:solidFill>
                  <a:schemeClr val="bg1"/>
                </a:solidFill>
              </a:ln>
            </p:spPr>
            <p:txBody>
              <a:bodyPr wrap="square">
                <a:spAutoFit/>
              </a:bodyPr>
              <a:lstStyle/>
              <a:p>
                <a:r>
                  <a:rPr lang="ja-JP" altLang="en-US" b="1" dirty="0">
                    <a:solidFill>
                      <a:srgbClr val="FF0000"/>
                    </a:solidFill>
                    <a:latin typeface="Meiryo" panose="020B0604030504040204" pitchFamily="34" charset="-128"/>
                    <a:ea typeface="Meiryo" panose="020B0604030504040204" pitchFamily="34" charset="-128"/>
                  </a:rPr>
                  <a:t>第</a:t>
                </a:r>
                <a:r>
                  <a:rPr lang="en-US" altLang="ja-JP" b="1" dirty="0">
                    <a:solidFill>
                      <a:srgbClr val="FF0000"/>
                    </a:solidFill>
                    <a:latin typeface="Meiryo" panose="020B0604030504040204" pitchFamily="34" charset="-128"/>
                    <a:ea typeface="Meiryo" panose="020B0604030504040204" pitchFamily="34" charset="-128"/>
                  </a:rPr>
                  <a:t>3</a:t>
                </a:r>
                <a:r>
                  <a:rPr lang="ja-JP" altLang="en-US" b="1" dirty="0">
                    <a:solidFill>
                      <a:srgbClr val="FF0000"/>
                    </a:solidFill>
                    <a:latin typeface="Meiryo" panose="020B0604030504040204" pitchFamily="34" charset="-128"/>
                    <a:ea typeface="Meiryo" panose="020B0604030504040204" pitchFamily="34" charset="-128"/>
                  </a:rPr>
                  <a:t>章</a:t>
                </a:r>
              </a:p>
            </p:txBody>
          </p:sp>
          <p:sp>
            <p:nvSpPr>
              <p:cNvPr id="24" name="テキスト ボックス 23">
                <a:extLst>
                  <a:ext uri="{FF2B5EF4-FFF2-40B4-BE49-F238E27FC236}">
                    <a16:creationId xmlns:a16="http://schemas.microsoft.com/office/drawing/2014/main" id="{4041DD82-A246-9013-2075-151CDD2F1AF9}"/>
                  </a:ext>
                </a:extLst>
              </p:cNvPr>
              <p:cNvSpPr txBox="1"/>
              <p:nvPr/>
            </p:nvSpPr>
            <p:spPr>
              <a:xfrm>
                <a:off x="6137107" y="1195077"/>
                <a:ext cx="2451500" cy="400964"/>
              </a:xfrm>
              <a:prstGeom prst="rect">
                <a:avLst/>
              </a:prstGeom>
              <a:noFill/>
              <a:ln>
                <a:solidFill>
                  <a:schemeClr val="bg1"/>
                </a:solidFill>
              </a:ln>
            </p:spPr>
            <p:txBody>
              <a:bodyPr wrap="square">
                <a:spAutoFit/>
              </a:bodyPr>
              <a:lstStyle/>
              <a:p>
                <a:r>
                  <a:rPr lang="ja-JP" altLang="en-US" b="1" dirty="0">
                    <a:solidFill>
                      <a:srgbClr val="FF0000"/>
                    </a:solidFill>
                    <a:latin typeface="Meiryo" panose="020B0604030504040204" pitchFamily="34" charset="-128"/>
                    <a:ea typeface="Meiryo" panose="020B0604030504040204" pitchFamily="34" charset="-128"/>
                  </a:rPr>
                  <a:t>［健康アプリ編］</a:t>
                </a:r>
              </a:p>
            </p:txBody>
          </p:sp>
          <p:sp>
            <p:nvSpPr>
              <p:cNvPr id="25" name="テキスト ボックス 24">
                <a:extLst>
                  <a:ext uri="{FF2B5EF4-FFF2-40B4-BE49-F238E27FC236}">
                    <a16:creationId xmlns:a16="http://schemas.microsoft.com/office/drawing/2014/main" id="{883C0004-8B33-C435-6B59-777DCBB54BA6}"/>
                  </a:ext>
                </a:extLst>
              </p:cNvPr>
              <p:cNvSpPr txBox="1"/>
              <p:nvPr/>
            </p:nvSpPr>
            <p:spPr>
              <a:xfrm>
                <a:off x="6234079" y="1474707"/>
                <a:ext cx="2584011" cy="335364"/>
              </a:xfrm>
              <a:prstGeom prst="rect">
                <a:avLst/>
              </a:prstGeom>
              <a:solidFill>
                <a:schemeClr val="bg1"/>
              </a:solidFill>
              <a:ln>
                <a:solidFill>
                  <a:schemeClr val="bg1"/>
                </a:solidFill>
              </a:ln>
            </p:spPr>
            <p:txBody>
              <a:bodyPr wrap="square">
                <a:spAutoFit/>
              </a:bodyPr>
              <a:lstStyle/>
              <a:p>
                <a:pPr>
                  <a:lnSpc>
                    <a:spcPct val="150000"/>
                  </a:lnSpc>
                </a:pPr>
                <a:r>
                  <a:rPr lang="ja-JP" altLang="en-US" sz="1200" b="1" dirty="0">
                    <a:latin typeface="Meiryo" panose="020B0604030504040204" pitchFamily="34" charset="-128"/>
                    <a:ea typeface="Meiryo" panose="020B0604030504040204" pitchFamily="34" charset="-128"/>
                  </a:rPr>
                  <a:t>新規登録と活用方法</a:t>
                </a:r>
                <a:endParaRPr lang="en-US" altLang="ja-JP" sz="1200" b="1" dirty="0">
                  <a:latin typeface="Meiryo" panose="020B0604030504040204" pitchFamily="34" charset="-128"/>
                  <a:ea typeface="Meiryo" panose="020B0604030504040204" pitchFamily="34" charset="-128"/>
                </a:endParaRPr>
              </a:p>
            </p:txBody>
          </p:sp>
        </p:grpSp>
      </p:grpSp>
      <p:grpSp>
        <p:nvGrpSpPr>
          <p:cNvPr id="26" name="グループ化 25">
            <a:extLst>
              <a:ext uri="{FF2B5EF4-FFF2-40B4-BE49-F238E27FC236}">
                <a16:creationId xmlns:a16="http://schemas.microsoft.com/office/drawing/2014/main" id="{93E1DD70-6905-FCD7-485B-BAACD250F8C0}"/>
              </a:ext>
            </a:extLst>
          </p:cNvPr>
          <p:cNvGrpSpPr/>
          <p:nvPr/>
        </p:nvGrpSpPr>
        <p:grpSpPr>
          <a:xfrm>
            <a:off x="1522612" y="4719887"/>
            <a:ext cx="9295168" cy="909189"/>
            <a:chOff x="6235723" y="716375"/>
            <a:chExt cx="3779858" cy="1002213"/>
          </a:xfrm>
        </p:grpSpPr>
        <p:sp>
          <p:nvSpPr>
            <p:cNvPr id="28" name="角丸四角形 64">
              <a:extLst>
                <a:ext uri="{FF2B5EF4-FFF2-40B4-BE49-F238E27FC236}">
                  <a16:creationId xmlns:a16="http://schemas.microsoft.com/office/drawing/2014/main" id="{C9AD651F-A7C3-EDD5-C410-2634EC7B9CD1}"/>
                </a:ext>
              </a:extLst>
            </p:cNvPr>
            <p:cNvSpPr/>
            <p:nvPr/>
          </p:nvSpPr>
          <p:spPr>
            <a:xfrm>
              <a:off x="6235723" y="716375"/>
              <a:ext cx="3779858" cy="992302"/>
            </a:xfrm>
            <a:prstGeom prst="roundRect">
              <a:avLst>
                <a:gd name="adj" fmla="val 3942"/>
              </a:avLst>
            </a:prstGeom>
            <a:solidFill>
              <a:schemeClr val="bg1"/>
            </a:solidFill>
            <a:ln>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29" name="グループ化 28">
              <a:extLst>
                <a:ext uri="{FF2B5EF4-FFF2-40B4-BE49-F238E27FC236}">
                  <a16:creationId xmlns:a16="http://schemas.microsoft.com/office/drawing/2014/main" id="{AB2F40EA-9302-8C63-0744-C0ABD7A01983}"/>
                </a:ext>
              </a:extLst>
            </p:cNvPr>
            <p:cNvGrpSpPr/>
            <p:nvPr/>
          </p:nvGrpSpPr>
          <p:grpSpPr>
            <a:xfrm>
              <a:off x="6724928" y="764635"/>
              <a:ext cx="3064395" cy="953953"/>
              <a:chOff x="6580267" y="1009957"/>
              <a:chExt cx="3064395" cy="953953"/>
            </a:xfrm>
          </p:grpSpPr>
          <p:sp>
            <p:nvSpPr>
              <p:cNvPr id="30" name="テキスト ボックス 29">
                <a:extLst>
                  <a:ext uri="{FF2B5EF4-FFF2-40B4-BE49-F238E27FC236}">
                    <a16:creationId xmlns:a16="http://schemas.microsoft.com/office/drawing/2014/main" id="{2F74A890-EA54-44B1-8D85-8ADC747989A9}"/>
                  </a:ext>
                </a:extLst>
              </p:cNvPr>
              <p:cNvSpPr txBox="1"/>
              <p:nvPr/>
            </p:nvSpPr>
            <p:spPr>
              <a:xfrm>
                <a:off x="6927327" y="1009957"/>
                <a:ext cx="1063128" cy="409524"/>
              </a:xfrm>
              <a:prstGeom prst="rect">
                <a:avLst/>
              </a:prstGeom>
              <a:noFill/>
              <a:ln>
                <a:solidFill>
                  <a:schemeClr val="bg1"/>
                </a:solidFill>
              </a:ln>
            </p:spPr>
            <p:txBody>
              <a:bodyPr wrap="square">
                <a:spAutoFit/>
              </a:bodyPr>
              <a:lstStyle/>
              <a:p>
                <a:pPr algn="ctr"/>
                <a:r>
                  <a:rPr lang="ja-JP" altLang="en-US" b="1" dirty="0">
                    <a:solidFill>
                      <a:srgbClr val="FF6B00"/>
                    </a:solidFill>
                    <a:latin typeface="Meiryo" panose="020B0604030504040204" pitchFamily="34" charset="-128"/>
                    <a:ea typeface="Meiryo" panose="020B0604030504040204" pitchFamily="34" charset="-128"/>
                  </a:rPr>
                  <a:t>第</a:t>
                </a:r>
                <a:r>
                  <a:rPr lang="en-US" altLang="ja-JP" b="1" dirty="0">
                    <a:solidFill>
                      <a:srgbClr val="FF6B00"/>
                    </a:solidFill>
                    <a:latin typeface="Meiryo" panose="020B0604030504040204" pitchFamily="34" charset="-128"/>
                    <a:ea typeface="Meiryo" panose="020B0604030504040204" pitchFamily="34" charset="-128"/>
                  </a:rPr>
                  <a:t>5</a:t>
                </a:r>
                <a:r>
                  <a:rPr lang="ja-JP" altLang="en-US" b="1" dirty="0">
                    <a:solidFill>
                      <a:srgbClr val="FF6B00"/>
                    </a:solidFill>
                    <a:latin typeface="Meiryo" panose="020B0604030504040204" pitchFamily="34" charset="-128"/>
                    <a:ea typeface="Meiryo" panose="020B0604030504040204" pitchFamily="34" charset="-128"/>
                  </a:rPr>
                  <a:t>章</a:t>
                </a:r>
              </a:p>
            </p:txBody>
          </p:sp>
          <p:sp>
            <p:nvSpPr>
              <p:cNvPr id="32" name="テキスト ボックス 31">
                <a:extLst>
                  <a:ext uri="{FF2B5EF4-FFF2-40B4-BE49-F238E27FC236}">
                    <a16:creationId xmlns:a16="http://schemas.microsoft.com/office/drawing/2014/main" id="{0F1F9ECF-DF27-0397-D528-18B90B4E689B}"/>
                  </a:ext>
                </a:extLst>
              </p:cNvPr>
              <p:cNvSpPr txBox="1"/>
              <p:nvPr/>
            </p:nvSpPr>
            <p:spPr>
              <a:xfrm>
                <a:off x="6879393" y="1582238"/>
                <a:ext cx="1854333" cy="381672"/>
              </a:xfrm>
              <a:prstGeom prst="rect">
                <a:avLst/>
              </a:prstGeom>
              <a:noFill/>
              <a:ln>
                <a:solidFill>
                  <a:schemeClr val="bg1"/>
                </a:solidFill>
              </a:ln>
            </p:spPr>
            <p:txBody>
              <a:bodyPr wrap="square">
                <a:spAutoFit/>
              </a:bodyPr>
              <a:lstStyle/>
              <a:p>
                <a:pPr algn="ctr">
                  <a:lnSpc>
                    <a:spcPct val="150000"/>
                  </a:lnSpc>
                </a:pPr>
                <a:r>
                  <a:rPr lang="ja-JP" altLang="en-US" sz="1200" b="1" dirty="0">
                    <a:latin typeface="Meiryo" panose="020B0604030504040204" pitchFamily="34" charset="-128"/>
                    <a:ea typeface="Meiryo" panose="020B0604030504040204" pitchFamily="34" charset="-128"/>
                  </a:rPr>
                  <a:t>迷惑メール・詐欺メール対策方法</a:t>
                </a:r>
                <a:endParaRPr lang="en-US" altLang="ja-JP" sz="1200" b="1" dirty="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5103ED7B-A49D-884B-5C01-BFABC6ABA0FA}"/>
                  </a:ext>
                </a:extLst>
              </p:cNvPr>
              <p:cNvSpPr txBox="1"/>
              <p:nvPr/>
            </p:nvSpPr>
            <p:spPr>
              <a:xfrm>
                <a:off x="6580267" y="1295147"/>
                <a:ext cx="3064395" cy="407121"/>
              </a:xfrm>
              <a:prstGeom prst="rect">
                <a:avLst/>
              </a:prstGeom>
              <a:noFill/>
              <a:ln>
                <a:solidFill>
                  <a:schemeClr val="bg1"/>
                </a:solidFill>
              </a:ln>
            </p:spPr>
            <p:txBody>
              <a:bodyPr wrap="square">
                <a:spAutoFit/>
              </a:bodyPr>
              <a:lstStyle/>
              <a:p>
                <a:pPr algn="ctr"/>
                <a:r>
                  <a:rPr lang="ja-JP" altLang="en-US" b="1" dirty="0">
                    <a:solidFill>
                      <a:srgbClr val="FF6B00"/>
                    </a:solidFill>
                    <a:latin typeface="Meiryo" panose="020B0604030504040204" pitchFamily="34" charset="-128"/>
                    <a:ea typeface="Meiryo" panose="020B0604030504040204" pitchFamily="34" charset="-128"/>
                  </a:rPr>
                  <a:t>［スマートフォンを安心安全に使用編］</a:t>
                </a:r>
              </a:p>
            </p:txBody>
          </p:sp>
        </p:grpSp>
      </p:grpSp>
      <p:grpSp>
        <p:nvGrpSpPr>
          <p:cNvPr id="33" name="グループ化 32">
            <a:extLst>
              <a:ext uri="{FF2B5EF4-FFF2-40B4-BE49-F238E27FC236}">
                <a16:creationId xmlns:a16="http://schemas.microsoft.com/office/drawing/2014/main" id="{F6844C63-7D55-7709-E54F-042769389640}"/>
              </a:ext>
            </a:extLst>
          </p:cNvPr>
          <p:cNvGrpSpPr/>
          <p:nvPr/>
        </p:nvGrpSpPr>
        <p:grpSpPr>
          <a:xfrm>
            <a:off x="1522606" y="3542793"/>
            <a:ext cx="9762519" cy="1035843"/>
            <a:chOff x="6213937" y="-412445"/>
            <a:chExt cx="3969908" cy="1141826"/>
          </a:xfrm>
        </p:grpSpPr>
        <p:sp>
          <p:nvSpPr>
            <p:cNvPr id="34" name="角丸四角形 64">
              <a:extLst>
                <a:ext uri="{FF2B5EF4-FFF2-40B4-BE49-F238E27FC236}">
                  <a16:creationId xmlns:a16="http://schemas.microsoft.com/office/drawing/2014/main" id="{AB7B2673-1BEC-6529-17FB-5B583359E407}"/>
                </a:ext>
              </a:extLst>
            </p:cNvPr>
            <p:cNvSpPr/>
            <p:nvPr/>
          </p:nvSpPr>
          <p:spPr>
            <a:xfrm>
              <a:off x="6213937" y="-412445"/>
              <a:ext cx="3779858" cy="1141826"/>
            </a:xfrm>
            <a:prstGeom prst="roundRect">
              <a:avLst>
                <a:gd name="adj" fmla="val 394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35" name="グループ化 34">
              <a:extLst>
                <a:ext uri="{FF2B5EF4-FFF2-40B4-BE49-F238E27FC236}">
                  <a16:creationId xmlns:a16="http://schemas.microsoft.com/office/drawing/2014/main" id="{445C6A34-9ED9-98DB-002E-232906058F2F}"/>
                </a:ext>
              </a:extLst>
            </p:cNvPr>
            <p:cNvGrpSpPr/>
            <p:nvPr/>
          </p:nvGrpSpPr>
          <p:grpSpPr>
            <a:xfrm>
              <a:off x="6223389" y="-362987"/>
              <a:ext cx="3960456" cy="982214"/>
              <a:chOff x="6078728" y="-117665"/>
              <a:chExt cx="3960456" cy="982214"/>
            </a:xfrm>
          </p:grpSpPr>
          <p:sp>
            <p:nvSpPr>
              <p:cNvPr id="36" name="テキスト ボックス 35">
                <a:extLst>
                  <a:ext uri="{FF2B5EF4-FFF2-40B4-BE49-F238E27FC236}">
                    <a16:creationId xmlns:a16="http://schemas.microsoft.com/office/drawing/2014/main" id="{3D481856-88DF-3BEB-612D-5D13A2B93D4F}"/>
                  </a:ext>
                </a:extLst>
              </p:cNvPr>
              <p:cNvSpPr txBox="1"/>
              <p:nvPr/>
            </p:nvSpPr>
            <p:spPr>
              <a:xfrm>
                <a:off x="7278172" y="-117665"/>
                <a:ext cx="1063128" cy="409524"/>
              </a:xfrm>
              <a:prstGeom prst="rect">
                <a:avLst/>
              </a:prstGeom>
              <a:noFill/>
            </p:spPr>
            <p:txBody>
              <a:bodyPr wrap="square">
                <a:spAutoFit/>
              </a:bodyPr>
              <a:lstStyle/>
              <a:p>
                <a:r>
                  <a:rPr lang="ja-JP" altLang="en-US" b="1" dirty="0">
                    <a:solidFill>
                      <a:srgbClr val="7030A0"/>
                    </a:solidFill>
                    <a:latin typeface="Meiryo" panose="020B0604030504040204" pitchFamily="34" charset="-128"/>
                    <a:ea typeface="Meiryo" panose="020B0604030504040204" pitchFamily="34" charset="-128"/>
                  </a:rPr>
                  <a:t>第</a:t>
                </a:r>
                <a:r>
                  <a:rPr lang="en-US" altLang="ja-JP" b="1" dirty="0">
                    <a:solidFill>
                      <a:srgbClr val="7030A0"/>
                    </a:solidFill>
                    <a:latin typeface="Meiryo" panose="020B0604030504040204" pitchFamily="34" charset="-128"/>
                    <a:ea typeface="Meiryo" panose="020B0604030504040204" pitchFamily="34" charset="-128"/>
                  </a:rPr>
                  <a:t>4</a:t>
                </a:r>
                <a:r>
                  <a:rPr lang="ja-JP" altLang="en-US" b="1" dirty="0">
                    <a:solidFill>
                      <a:srgbClr val="7030A0"/>
                    </a:solidFill>
                    <a:latin typeface="Meiryo" panose="020B0604030504040204" pitchFamily="34" charset="-128"/>
                    <a:ea typeface="Meiryo" panose="020B0604030504040204" pitchFamily="34" charset="-128"/>
                  </a:rPr>
                  <a:t>章</a:t>
                </a:r>
              </a:p>
            </p:txBody>
          </p:sp>
          <p:sp>
            <p:nvSpPr>
              <p:cNvPr id="37" name="テキスト ボックス 36">
                <a:extLst>
                  <a:ext uri="{FF2B5EF4-FFF2-40B4-BE49-F238E27FC236}">
                    <a16:creationId xmlns:a16="http://schemas.microsoft.com/office/drawing/2014/main" id="{D147B9DC-AEFC-D35D-82EA-06D5CC1E512F}"/>
                  </a:ext>
                </a:extLst>
              </p:cNvPr>
              <p:cNvSpPr txBox="1"/>
              <p:nvPr/>
            </p:nvSpPr>
            <p:spPr>
              <a:xfrm>
                <a:off x="7227709" y="200462"/>
                <a:ext cx="2811475" cy="407120"/>
              </a:xfrm>
              <a:prstGeom prst="rect">
                <a:avLst/>
              </a:prstGeom>
              <a:noFill/>
            </p:spPr>
            <p:txBody>
              <a:bodyPr wrap="square">
                <a:spAutoFit/>
              </a:bodyPr>
              <a:lstStyle/>
              <a:p>
                <a:r>
                  <a:rPr lang="ja-JP" altLang="en-US" b="1" dirty="0">
                    <a:solidFill>
                      <a:srgbClr val="7030A0"/>
                    </a:solidFill>
                    <a:latin typeface="Meiryo" panose="020B0604030504040204" pitchFamily="34" charset="-128"/>
                    <a:ea typeface="Meiryo" panose="020B0604030504040204" pitchFamily="34" charset="-128"/>
                  </a:rPr>
                  <a:t>［防災・行政・おすすめアプリ編］</a:t>
                </a:r>
              </a:p>
            </p:txBody>
          </p:sp>
          <p:sp>
            <p:nvSpPr>
              <p:cNvPr id="38" name="テキスト ボックス 37">
                <a:extLst>
                  <a:ext uri="{FF2B5EF4-FFF2-40B4-BE49-F238E27FC236}">
                    <a16:creationId xmlns:a16="http://schemas.microsoft.com/office/drawing/2014/main" id="{26A5E4FF-5CB3-272B-728E-38DBA6BEFD05}"/>
                  </a:ext>
                </a:extLst>
              </p:cNvPr>
              <p:cNvSpPr txBox="1"/>
              <p:nvPr/>
            </p:nvSpPr>
            <p:spPr>
              <a:xfrm>
                <a:off x="6078728" y="482873"/>
                <a:ext cx="3405743" cy="381676"/>
              </a:xfrm>
              <a:prstGeom prst="rect">
                <a:avLst/>
              </a:prstGeom>
              <a:noFill/>
            </p:spPr>
            <p:txBody>
              <a:bodyPr wrap="square">
                <a:spAutoFit/>
              </a:bodyPr>
              <a:lstStyle/>
              <a:p>
                <a:pPr algn="ctr">
                  <a:lnSpc>
                    <a:spcPct val="150000"/>
                  </a:lnSpc>
                </a:pPr>
                <a:r>
                  <a:rPr lang="ja-JP" altLang="en-US" sz="1200" b="1" dirty="0">
                    <a:latin typeface="Meiryo" panose="020B0604030504040204" pitchFamily="34" charset="-128"/>
                    <a:ea typeface="Meiryo" panose="020B0604030504040204" pitchFamily="34" charset="-128"/>
                  </a:rPr>
                  <a:t>三宅村役場ホームページ活用方法</a:t>
                </a:r>
                <a:endParaRPr lang="en-US" altLang="ja-JP" sz="1200" b="1" dirty="0">
                  <a:latin typeface="Meiryo" panose="020B0604030504040204" pitchFamily="34" charset="-128"/>
                  <a:ea typeface="Meiryo" panose="020B0604030504040204" pitchFamily="34" charset="-128"/>
                </a:endParaRPr>
              </a:p>
            </p:txBody>
          </p:sp>
        </p:grpSp>
      </p:grpSp>
      <p:sp>
        <p:nvSpPr>
          <p:cNvPr id="15" name="テキスト ボックス 14">
            <a:extLst>
              <a:ext uri="{FF2B5EF4-FFF2-40B4-BE49-F238E27FC236}">
                <a16:creationId xmlns:a16="http://schemas.microsoft.com/office/drawing/2014/main" id="{3CC3359E-CD36-9237-867F-2B64FE2C2FDC}"/>
              </a:ext>
            </a:extLst>
          </p:cNvPr>
          <p:cNvSpPr txBox="1"/>
          <p:nvPr/>
        </p:nvSpPr>
        <p:spPr>
          <a:xfrm>
            <a:off x="7049688" y="403945"/>
            <a:ext cx="3628732" cy="646331"/>
          </a:xfrm>
          <a:prstGeom prst="rect">
            <a:avLst/>
          </a:prstGeom>
          <a:noFill/>
        </p:spPr>
        <p:txBody>
          <a:bodyPr wrap="square">
            <a:spAutoFit/>
          </a:bodyPr>
          <a:lstStyle/>
          <a:p>
            <a:r>
              <a:rPr lang="ja-JP" altLang="en-US" sz="3600" b="1" u="sng" dirty="0">
                <a:solidFill>
                  <a:srgbClr val="FF6000"/>
                </a:solidFill>
                <a:latin typeface="Meiryo" panose="020B0604030504040204" pitchFamily="34" charset="-128"/>
                <a:ea typeface="Meiryo" panose="020B0604030504040204" pitchFamily="34" charset="-128"/>
              </a:rPr>
              <a:t>［中級クラス］</a:t>
            </a:r>
          </a:p>
        </p:txBody>
      </p:sp>
      <p:sp>
        <p:nvSpPr>
          <p:cNvPr id="16" name="角丸四角形 13">
            <a:extLst>
              <a:ext uri="{FF2B5EF4-FFF2-40B4-BE49-F238E27FC236}">
                <a16:creationId xmlns:a16="http://schemas.microsoft.com/office/drawing/2014/main" id="{F0B932DB-C32D-FE88-B7F6-2136D3C21091}"/>
              </a:ext>
            </a:extLst>
          </p:cNvPr>
          <p:cNvSpPr/>
          <p:nvPr/>
        </p:nvSpPr>
        <p:spPr>
          <a:xfrm>
            <a:off x="1522612" y="1050276"/>
            <a:ext cx="4121337" cy="2378724"/>
          </a:xfrm>
          <a:prstGeom prst="roundRect">
            <a:avLst>
              <a:gd name="adj" fmla="val 1283"/>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srgbClr val="7030A0"/>
              </a:solidFill>
            </a:endParaRPr>
          </a:p>
        </p:txBody>
      </p:sp>
      <p:grpSp>
        <p:nvGrpSpPr>
          <p:cNvPr id="47" name="グループ化 46">
            <a:extLst>
              <a:ext uri="{FF2B5EF4-FFF2-40B4-BE49-F238E27FC236}">
                <a16:creationId xmlns:a16="http://schemas.microsoft.com/office/drawing/2014/main" id="{D5006885-008A-2F39-5EA2-E0EE84384BF6}"/>
              </a:ext>
            </a:extLst>
          </p:cNvPr>
          <p:cNvGrpSpPr/>
          <p:nvPr/>
        </p:nvGrpSpPr>
        <p:grpSpPr>
          <a:xfrm>
            <a:off x="1860626" y="1134621"/>
            <a:ext cx="3429019" cy="2428726"/>
            <a:chOff x="6235723" y="508578"/>
            <a:chExt cx="3779858" cy="931904"/>
          </a:xfrm>
        </p:grpSpPr>
        <p:sp>
          <p:nvSpPr>
            <p:cNvPr id="48" name="角丸四角形 53">
              <a:extLst>
                <a:ext uri="{FF2B5EF4-FFF2-40B4-BE49-F238E27FC236}">
                  <a16:creationId xmlns:a16="http://schemas.microsoft.com/office/drawing/2014/main" id="{94B03F13-1818-285B-F033-29A190B0BE38}"/>
                </a:ext>
              </a:extLst>
            </p:cNvPr>
            <p:cNvSpPr/>
            <p:nvPr/>
          </p:nvSpPr>
          <p:spPr>
            <a:xfrm>
              <a:off x="6235723" y="508578"/>
              <a:ext cx="3779858" cy="842881"/>
            </a:xfrm>
            <a:prstGeom prst="roundRect">
              <a:avLst>
                <a:gd name="adj" fmla="val 3942"/>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49" name="グループ化 48">
              <a:extLst>
                <a:ext uri="{FF2B5EF4-FFF2-40B4-BE49-F238E27FC236}">
                  <a16:creationId xmlns:a16="http://schemas.microsoft.com/office/drawing/2014/main" id="{C15C321A-56B3-C0A7-E7A6-D141A99054F2}"/>
                </a:ext>
              </a:extLst>
            </p:cNvPr>
            <p:cNvGrpSpPr/>
            <p:nvPr/>
          </p:nvGrpSpPr>
          <p:grpSpPr>
            <a:xfrm>
              <a:off x="6372865" y="511490"/>
              <a:ext cx="3314870" cy="928992"/>
              <a:chOff x="6228204" y="756812"/>
              <a:chExt cx="3314870" cy="928992"/>
            </a:xfrm>
          </p:grpSpPr>
          <p:sp>
            <p:nvSpPr>
              <p:cNvPr id="50" name="テキスト ボックス 49">
                <a:extLst>
                  <a:ext uri="{FF2B5EF4-FFF2-40B4-BE49-F238E27FC236}">
                    <a16:creationId xmlns:a16="http://schemas.microsoft.com/office/drawing/2014/main" id="{52E09ACA-885D-5F39-9481-48BDFA0C8F27}"/>
                  </a:ext>
                </a:extLst>
              </p:cNvPr>
              <p:cNvSpPr txBox="1"/>
              <p:nvPr/>
            </p:nvSpPr>
            <p:spPr>
              <a:xfrm>
                <a:off x="6228204" y="756812"/>
                <a:ext cx="1063127" cy="164016"/>
              </a:xfrm>
              <a:prstGeom prst="rect">
                <a:avLst/>
              </a:prstGeom>
              <a:noFill/>
            </p:spPr>
            <p:txBody>
              <a:bodyPr wrap="square">
                <a:spAutoFit/>
              </a:bodyPr>
              <a:lstStyle/>
              <a:p>
                <a:r>
                  <a:rPr lang="ja-JP" altLang="en-US" b="1" dirty="0">
                    <a:solidFill>
                      <a:srgbClr val="0070C0"/>
                    </a:solidFill>
                    <a:latin typeface="Meiryo" panose="020B0604030504040204" pitchFamily="34" charset="-128"/>
                    <a:ea typeface="Meiryo" panose="020B0604030504040204" pitchFamily="34" charset="-128"/>
                  </a:rPr>
                  <a:t>第</a:t>
                </a:r>
                <a:r>
                  <a:rPr lang="en-US" altLang="ja-JP" b="1" dirty="0">
                    <a:solidFill>
                      <a:srgbClr val="0070C0"/>
                    </a:solidFill>
                    <a:latin typeface="Meiryo" panose="020B0604030504040204" pitchFamily="34" charset="-128"/>
                    <a:ea typeface="Meiryo" panose="020B0604030504040204" pitchFamily="34" charset="-128"/>
                  </a:rPr>
                  <a:t>1</a:t>
                </a:r>
                <a:r>
                  <a:rPr lang="ja-JP" altLang="en-US" b="1" dirty="0">
                    <a:solidFill>
                      <a:srgbClr val="0070C0"/>
                    </a:solidFill>
                    <a:latin typeface="Meiryo" panose="020B0604030504040204" pitchFamily="34" charset="-128"/>
                    <a:ea typeface="Meiryo" panose="020B0604030504040204" pitchFamily="34" charset="-128"/>
                  </a:rPr>
                  <a:t>章</a:t>
                </a:r>
              </a:p>
            </p:txBody>
          </p:sp>
          <p:sp>
            <p:nvSpPr>
              <p:cNvPr id="53" name="テキスト ボックス 52">
                <a:extLst>
                  <a:ext uri="{FF2B5EF4-FFF2-40B4-BE49-F238E27FC236}">
                    <a16:creationId xmlns:a16="http://schemas.microsoft.com/office/drawing/2014/main" id="{8501C132-3566-CF0A-6CC7-168C45471090}"/>
                  </a:ext>
                </a:extLst>
              </p:cNvPr>
              <p:cNvSpPr txBox="1"/>
              <p:nvPr/>
            </p:nvSpPr>
            <p:spPr>
              <a:xfrm>
                <a:off x="6245410" y="1152750"/>
                <a:ext cx="3297664" cy="533054"/>
              </a:xfrm>
              <a:prstGeom prst="rect">
                <a:avLst/>
              </a:prstGeom>
              <a:noFill/>
            </p:spPr>
            <p:txBody>
              <a:bodyPr wrap="square">
                <a:spAutoFit/>
              </a:bodyPr>
              <a:lstStyle/>
              <a:p>
                <a:r>
                  <a:rPr lang="ja-JP" altLang="en-US" sz="1200" b="1" dirty="0">
                    <a:latin typeface="Meiryo" panose="020B0604030504040204" pitchFamily="34" charset="-128"/>
                    <a:ea typeface="Meiryo" panose="020B0604030504040204" pitchFamily="34" charset="-128"/>
                  </a:rPr>
                  <a:t>スマホ基本操作について</a:t>
                </a:r>
                <a:endParaRPr lang="en-US" altLang="ja-JP" sz="1200" b="1"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・電源を入れる・画面の操作</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・カメラの操作・写真や動画の確認</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・文字入力の方法</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・インターネット・音声検索</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a:t>
                </a:r>
                <a:r>
                  <a:rPr lang="en-US" altLang="ja-JP" sz="1200" dirty="0">
                    <a:latin typeface="Meiryo" panose="020B0604030504040204" pitchFamily="34" charset="-128"/>
                    <a:ea typeface="Meiryo" panose="020B0604030504040204" pitchFamily="34" charset="-128"/>
                  </a:rPr>
                  <a:t>QR</a:t>
                </a:r>
                <a:r>
                  <a:rPr lang="ja-JP" altLang="en-US" sz="1200" dirty="0">
                    <a:latin typeface="Meiryo" panose="020B0604030504040204" pitchFamily="34" charset="-128"/>
                    <a:ea typeface="Meiryo" panose="020B0604030504040204" pitchFamily="34" charset="-128"/>
                  </a:rPr>
                  <a:t>コードの検索方法</a:t>
                </a:r>
              </a:p>
            </p:txBody>
          </p:sp>
        </p:grpSp>
      </p:grpSp>
      <p:sp>
        <p:nvSpPr>
          <p:cNvPr id="61" name="テキスト ボックス 60">
            <a:extLst>
              <a:ext uri="{FF2B5EF4-FFF2-40B4-BE49-F238E27FC236}">
                <a16:creationId xmlns:a16="http://schemas.microsoft.com/office/drawing/2014/main" id="{36D21C6F-95AE-84D1-5235-10847E64241D}"/>
              </a:ext>
            </a:extLst>
          </p:cNvPr>
          <p:cNvSpPr txBox="1"/>
          <p:nvPr/>
        </p:nvSpPr>
        <p:spPr>
          <a:xfrm>
            <a:off x="1860626" y="1881733"/>
            <a:ext cx="2974881" cy="369332"/>
          </a:xfrm>
          <a:prstGeom prst="rect">
            <a:avLst/>
          </a:prstGeom>
          <a:noFill/>
        </p:spPr>
        <p:txBody>
          <a:bodyPr wrap="square">
            <a:spAutoFit/>
          </a:bodyPr>
          <a:lstStyle/>
          <a:p>
            <a:r>
              <a:rPr lang="ja-JP" altLang="en-US" b="1" dirty="0">
                <a:solidFill>
                  <a:srgbClr val="0070C0"/>
                </a:solidFill>
                <a:latin typeface="Meiryo" panose="020B0604030504040204" pitchFamily="34" charset="-128"/>
                <a:ea typeface="Meiryo" panose="020B0604030504040204" pitchFamily="34" charset="-128"/>
              </a:rPr>
              <a:t>［スマホ基本操作編］</a:t>
            </a:r>
          </a:p>
        </p:txBody>
      </p:sp>
      <p:grpSp>
        <p:nvGrpSpPr>
          <p:cNvPr id="131" name="グループ化 130">
            <a:extLst>
              <a:ext uri="{FF2B5EF4-FFF2-40B4-BE49-F238E27FC236}">
                <a16:creationId xmlns:a16="http://schemas.microsoft.com/office/drawing/2014/main" id="{5025206A-B4CF-A7E7-6C44-3F0FE8571680}"/>
              </a:ext>
            </a:extLst>
          </p:cNvPr>
          <p:cNvGrpSpPr/>
          <p:nvPr/>
        </p:nvGrpSpPr>
        <p:grpSpPr>
          <a:xfrm>
            <a:off x="1522652" y="5766624"/>
            <a:ext cx="9779414" cy="900198"/>
            <a:chOff x="6258111" y="739378"/>
            <a:chExt cx="5012576" cy="992302"/>
          </a:xfrm>
        </p:grpSpPr>
        <p:sp>
          <p:nvSpPr>
            <p:cNvPr id="132" name="角丸四角形 64">
              <a:extLst>
                <a:ext uri="{FF2B5EF4-FFF2-40B4-BE49-F238E27FC236}">
                  <a16:creationId xmlns:a16="http://schemas.microsoft.com/office/drawing/2014/main" id="{EA28EB5A-54DF-42BB-7B9B-58996FA3B60D}"/>
                </a:ext>
              </a:extLst>
            </p:cNvPr>
            <p:cNvSpPr/>
            <p:nvPr/>
          </p:nvSpPr>
          <p:spPr>
            <a:xfrm>
              <a:off x="6258111" y="739378"/>
              <a:ext cx="4764377" cy="992302"/>
            </a:xfrm>
            <a:prstGeom prst="roundRect">
              <a:avLst>
                <a:gd name="adj" fmla="val 39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133" name="グループ化 132">
              <a:extLst>
                <a:ext uri="{FF2B5EF4-FFF2-40B4-BE49-F238E27FC236}">
                  <a16:creationId xmlns:a16="http://schemas.microsoft.com/office/drawing/2014/main" id="{2117DC9F-FFDB-38DB-9A38-A13139BCF69A}"/>
                </a:ext>
              </a:extLst>
            </p:cNvPr>
            <p:cNvGrpSpPr/>
            <p:nvPr/>
          </p:nvGrpSpPr>
          <p:grpSpPr>
            <a:xfrm>
              <a:off x="7063144" y="788334"/>
              <a:ext cx="4207543" cy="929250"/>
              <a:chOff x="6918483" y="1033656"/>
              <a:chExt cx="4207543" cy="929250"/>
            </a:xfrm>
          </p:grpSpPr>
          <p:sp>
            <p:nvSpPr>
              <p:cNvPr id="134" name="テキスト ボックス 133">
                <a:extLst>
                  <a:ext uri="{FF2B5EF4-FFF2-40B4-BE49-F238E27FC236}">
                    <a16:creationId xmlns:a16="http://schemas.microsoft.com/office/drawing/2014/main" id="{2808EC9F-724E-C897-EA76-620CC38A9484}"/>
                  </a:ext>
                </a:extLst>
              </p:cNvPr>
              <p:cNvSpPr txBox="1"/>
              <p:nvPr/>
            </p:nvSpPr>
            <p:spPr>
              <a:xfrm>
                <a:off x="7669626" y="1033656"/>
                <a:ext cx="1063128" cy="409524"/>
              </a:xfrm>
              <a:prstGeom prst="rect">
                <a:avLst/>
              </a:prstGeom>
              <a:noFill/>
            </p:spPr>
            <p:txBody>
              <a:bodyPr wrap="square">
                <a:spAutoFit/>
              </a:bodyPr>
              <a:lstStyle/>
              <a:p>
                <a:r>
                  <a:rPr lang="ja-JP" altLang="en-US" b="1" dirty="0">
                    <a:latin typeface="Meiryo" panose="020B0604030504040204" pitchFamily="34" charset="-128"/>
                    <a:ea typeface="Meiryo" panose="020B0604030504040204" pitchFamily="34" charset="-128"/>
                  </a:rPr>
                  <a:t>第</a:t>
                </a:r>
                <a:r>
                  <a:rPr lang="en-US" altLang="ja-JP" b="1" dirty="0">
                    <a:latin typeface="Meiryo" panose="020B0604030504040204" pitchFamily="34" charset="-128"/>
                    <a:ea typeface="Meiryo" panose="020B0604030504040204" pitchFamily="34" charset="-128"/>
                  </a:rPr>
                  <a:t>6</a:t>
                </a:r>
                <a:r>
                  <a:rPr lang="ja-JP" altLang="en-US" b="1" dirty="0">
                    <a:latin typeface="Meiryo" panose="020B0604030504040204" pitchFamily="34" charset="-128"/>
                    <a:ea typeface="Meiryo" panose="020B0604030504040204" pitchFamily="34" charset="-128"/>
                  </a:rPr>
                  <a:t>章</a:t>
                </a:r>
              </a:p>
            </p:txBody>
          </p:sp>
          <p:sp>
            <p:nvSpPr>
              <p:cNvPr id="135" name="テキスト ボックス 134">
                <a:extLst>
                  <a:ext uri="{FF2B5EF4-FFF2-40B4-BE49-F238E27FC236}">
                    <a16:creationId xmlns:a16="http://schemas.microsoft.com/office/drawing/2014/main" id="{A4856045-2A94-8E5D-B80A-8FD24717DD22}"/>
                  </a:ext>
                </a:extLst>
              </p:cNvPr>
              <p:cNvSpPr txBox="1"/>
              <p:nvPr/>
            </p:nvSpPr>
            <p:spPr>
              <a:xfrm>
                <a:off x="7606024" y="1347578"/>
                <a:ext cx="3520002" cy="407120"/>
              </a:xfrm>
              <a:prstGeom prst="rect">
                <a:avLst/>
              </a:prstGeom>
              <a:noFill/>
            </p:spPr>
            <p:txBody>
              <a:bodyPr wrap="square">
                <a:spAutoFit/>
              </a:bodyPr>
              <a:lstStyle/>
              <a:p>
                <a:r>
                  <a:rPr lang="ja-JP" altLang="en-US" b="1" dirty="0">
                    <a:latin typeface="Meiryo" panose="020B0604030504040204" pitchFamily="34" charset="-128"/>
                    <a:ea typeface="Meiryo" panose="020B0604030504040204" pitchFamily="34" charset="-128"/>
                  </a:rPr>
                  <a:t>［スマホ故障・修理対応編］</a:t>
                </a:r>
              </a:p>
            </p:txBody>
          </p:sp>
          <p:sp>
            <p:nvSpPr>
              <p:cNvPr id="136" name="テキスト ボックス 135">
                <a:extLst>
                  <a:ext uri="{FF2B5EF4-FFF2-40B4-BE49-F238E27FC236}">
                    <a16:creationId xmlns:a16="http://schemas.microsoft.com/office/drawing/2014/main" id="{9D984B55-2FD8-23BD-F836-6D80162C364F}"/>
                  </a:ext>
                </a:extLst>
              </p:cNvPr>
              <p:cNvSpPr txBox="1"/>
              <p:nvPr/>
            </p:nvSpPr>
            <p:spPr>
              <a:xfrm>
                <a:off x="6918483" y="1581229"/>
                <a:ext cx="2584011" cy="381677"/>
              </a:xfrm>
              <a:prstGeom prst="rect">
                <a:avLst/>
              </a:prstGeom>
              <a:noFill/>
            </p:spPr>
            <p:txBody>
              <a:bodyPr wrap="square">
                <a:spAutoFit/>
              </a:bodyPr>
              <a:lstStyle/>
              <a:p>
                <a:pPr algn="ctr">
                  <a:lnSpc>
                    <a:spcPct val="150000"/>
                  </a:lnSpc>
                </a:pPr>
                <a:r>
                  <a:rPr lang="ja-JP" altLang="en-US" sz="1200" b="1" dirty="0">
                    <a:latin typeface="Meiryo" panose="020B0604030504040204" pitchFamily="34" charset="-128"/>
                    <a:ea typeface="Meiryo" panose="020B0604030504040204" pitchFamily="34" charset="-128"/>
                  </a:rPr>
                  <a:t>各キャリア別の問合せ先など</a:t>
                </a:r>
                <a:endParaRPr lang="en-US" altLang="ja-JP" sz="1200" b="1" dirty="0">
                  <a:latin typeface="Meiryo" panose="020B0604030504040204" pitchFamily="34" charset="-128"/>
                  <a:ea typeface="Meiryo" panose="020B0604030504040204" pitchFamily="34" charset="-128"/>
                </a:endParaRPr>
              </a:p>
            </p:txBody>
          </p:sp>
        </p:grpSp>
      </p:grpSp>
      <p:sp>
        <p:nvSpPr>
          <p:cNvPr id="178" name="矢印: 下 177">
            <a:extLst>
              <a:ext uri="{FF2B5EF4-FFF2-40B4-BE49-F238E27FC236}">
                <a16:creationId xmlns:a16="http://schemas.microsoft.com/office/drawing/2014/main" id="{1DBE1915-6C1F-27AA-1DD7-14EFCE6786FF}"/>
              </a:ext>
            </a:extLst>
          </p:cNvPr>
          <p:cNvSpPr/>
          <p:nvPr/>
        </p:nvSpPr>
        <p:spPr>
          <a:xfrm>
            <a:off x="8357307" y="2150452"/>
            <a:ext cx="929392" cy="34983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テキスト ボックス 181">
            <a:extLst>
              <a:ext uri="{FF2B5EF4-FFF2-40B4-BE49-F238E27FC236}">
                <a16:creationId xmlns:a16="http://schemas.microsoft.com/office/drawing/2014/main" id="{0CAF95E3-0093-4148-193F-95372761FB0F}"/>
              </a:ext>
            </a:extLst>
          </p:cNvPr>
          <p:cNvSpPr txBox="1"/>
          <p:nvPr/>
        </p:nvSpPr>
        <p:spPr>
          <a:xfrm>
            <a:off x="1944985" y="408789"/>
            <a:ext cx="3554330" cy="646331"/>
          </a:xfrm>
          <a:prstGeom prst="rect">
            <a:avLst/>
          </a:prstGeom>
          <a:noFill/>
        </p:spPr>
        <p:txBody>
          <a:bodyPr wrap="square">
            <a:spAutoFit/>
          </a:bodyPr>
          <a:lstStyle/>
          <a:p>
            <a:r>
              <a:rPr lang="ja-JP" altLang="en-US" sz="3600" b="1" u="sng" dirty="0">
                <a:solidFill>
                  <a:srgbClr val="0070C0"/>
                </a:solidFill>
                <a:latin typeface="Meiryo" panose="020B0604030504040204" pitchFamily="34" charset="-128"/>
                <a:ea typeface="Meiryo" panose="020B0604030504040204" pitchFamily="34" charset="-128"/>
              </a:rPr>
              <a:t>［初級クラス］</a:t>
            </a:r>
          </a:p>
        </p:txBody>
      </p:sp>
      <p:sp>
        <p:nvSpPr>
          <p:cNvPr id="9" name="矢印: 下 8">
            <a:extLst>
              <a:ext uri="{FF2B5EF4-FFF2-40B4-BE49-F238E27FC236}">
                <a16:creationId xmlns:a16="http://schemas.microsoft.com/office/drawing/2014/main" id="{1904FCFC-63CE-2080-16AD-FC323030431A}"/>
              </a:ext>
            </a:extLst>
          </p:cNvPr>
          <p:cNvSpPr/>
          <p:nvPr/>
        </p:nvSpPr>
        <p:spPr>
          <a:xfrm>
            <a:off x="8354911" y="3366519"/>
            <a:ext cx="929392" cy="34983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43F15220-614B-098A-9930-C285AEE0E94F}"/>
              </a:ext>
            </a:extLst>
          </p:cNvPr>
          <p:cNvSpPr/>
          <p:nvPr/>
        </p:nvSpPr>
        <p:spPr>
          <a:xfrm>
            <a:off x="8354911" y="4475867"/>
            <a:ext cx="929392" cy="34983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DEF41648-77B3-6393-AB03-8FC975C46341}"/>
              </a:ext>
            </a:extLst>
          </p:cNvPr>
          <p:cNvSpPr/>
          <p:nvPr/>
        </p:nvSpPr>
        <p:spPr>
          <a:xfrm>
            <a:off x="8381031" y="5533212"/>
            <a:ext cx="929392" cy="34983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8E5F40DC-3A7D-E9AE-13AD-E456ED04FB2D}"/>
              </a:ext>
            </a:extLst>
          </p:cNvPr>
          <p:cNvSpPr/>
          <p:nvPr/>
        </p:nvSpPr>
        <p:spPr>
          <a:xfrm>
            <a:off x="3097898" y="3377196"/>
            <a:ext cx="929392" cy="34983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D1E0817E-BDA4-4C7A-E683-FE3558039FF7}"/>
              </a:ext>
            </a:extLst>
          </p:cNvPr>
          <p:cNvSpPr/>
          <p:nvPr/>
        </p:nvSpPr>
        <p:spPr>
          <a:xfrm>
            <a:off x="3118584" y="4475867"/>
            <a:ext cx="929392" cy="34983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46D661C8-6220-B24A-CDA0-FDEAB2CDAAAF}"/>
              </a:ext>
            </a:extLst>
          </p:cNvPr>
          <p:cNvSpPr/>
          <p:nvPr/>
        </p:nvSpPr>
        <p:spPr>
          <a:xfrm>
            <a:off x="3097898" y="5533212"/>
            <a:ext cx="929392" cy="34983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3F89BC3-B298-7150-2A17-D9F839415B08}"/>
              </a:ext>
            </a:extLst>
          </p:cNvPr>
          <p:cNvSpPr txBox="1"/>
          <p:nvPr/>
        </p:nvSpPr>
        <p:spPr>
          <a:xfrm>
            <a:off x="1747903" y="1375383"/>
            <a:ext cx="2974881" cy="369332"/>
          </a:xfrm>
          <a:prstGeom prst="rect">
            <a:avLst/>
          </a:prstGeom>
          <a:noFill/>
        </p:spPr>
        <p:txBody>
          <a:bodyPr wrap="square">
            <a:spAutoFit/>
          </a:bodyPr>
          <a:lstStyle/>
          <a:p>
            <a:r>
              <a:rPr lang="ja-JP" altLang="en-US" b="1" dirty="0">
                <a:solidFill>
                  <a:srgbClr val="0070C0"/>
                </a:solidFill>
                <a:latin typeface="Meiryo" panose="020B0604030504040204" pitchFamily="34" charset="-128"/>
                <a:ea typeface="Meiryo" panose="020B0604030504040204" pitchFamily="34" charset="-128"/>
              </a:rPr>
              <a:t>　</a:t>
            </a:r>
            <a:r>
              <a:rPr lang="en-US" altLang="ja-JP" b="1" dirty="0">
                <a:solidFill>
                  <a:srgbClr val="0070C0"/>
                </a:solidFill>
                <a:latin typeface="Meiryo" panose="020B0604030504040204" pitchFamily="34" charset="-128"/>
                <a:ea typeface="Meiryo" panose="020B0604030504040204" pitchFamily="34" charset="-128"/>
              </a:rPr>
              <a:t>[</a:t>
            </a:r>
            <a:r>
              <a:rPr lang="ja-JP" altLang="en-US" b="1" dirty="0">
                <a:solidFill>
                  <a:srgbClr val="0070C0"/>
                </a:solidFill>
                <a:latin typeface="Meiryo" panose="020B0604030504040204" pitchFamily="34" charset="-128"/>
                <a:ea typeface="Meiryo" panose="020B0604030504040204" pitchFamily="34" charset="-128"/>
              </a:rPr>
              <a:t>スマホ体験会運用準備</a:t>
            </a:r>
            <a:r>
              <a:rPr lang="en-US" altLang="ja-JP" b="1" dirty="0">
                <a:solidFill>
                  <a:srgbClr val="0070C0"/>
                </a:solidFill>
                <a:latin typeface="Meiryo" panose="020B0604030504040204" pitchFamily="34" charset="-128"/>
                <a:ea typeface="Meiryo" panose="020B0604030504040204" pitchFamily="34" charset="-128"/>
              </a:rPr>
              <a:t>]</a:t>
            </a:r>
            <a:endParaRPr lang="ja-JP" altLang="en-US" b="1" dirty="0">
              <a:solidFill>
                <a:srgbClr val="0070C0"/>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86BADBEE-212A-FDB6-33AE-6F778F31454B}"/>
              </a:ext>
            </a:extLst>
          </p:cNvPr>
          <p:cNvSpPr txBox="1"/>
          <p:nvPr/>
        </p:nvSpPr>
        <p:spPr>
          <a:xfrm>
            <a:off x="2021078" y="1649881"/>
            <a:ext cx="2991581" cy="276999"/>
          </a:xfrm>
          <a:prstGeom prst="rect">
            <a:avLst/>
          </a:prstGeom>
          <a:noFill/>
        </p:spPr>
        <p:txBody>
          <a:bodyPr wrap="square">
            <a:spAutoFit/>
          </a:bodyPr>
          <a:lstStyle/>
          <a:p>
            <a:r>
              <a:rPr lang="en-US" altLang="ja-JP" sz="1200" b="1" dirty="0">
                <a:latin typeface="Meiryo" panose="020B0604030504040204" pitchFamily="34" charset="-128"/>
                <a:ea typeface="Meiryo" panose="020B0604030504040204" pitchFamily="34" charset="-128"/>
              </a:rPr>
              <a:t>Wi-Fi </a:t>
            </a:r>
            <a:r>
              <a:rPr lang="ja-JP" altLang="en-US" sz="1200" b="1" dirty="0">
                <a:latin typeface="Meiryo" panose="020B0604030504040204" pitchFamily="34" charset="-128"/>
                <a:ea typeface="Meiryo" panose="020B0604030504040204" pitchFamily="34" charset="-128"/>
              </a:rPr>
              <a:t>接続の仕方</a:t>
            </a:r>
            <a:endParaRPr lang="ja-JP" altLang="en-US" sz="12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036929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2"/>
            <a:ext cx="2171337"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4" name="正方形/長方形 33">
            <a:extLst>
              <a:ext uri="{FF2B5EF4-FFF2-40B4-BE49-F238E27FC236}">
                <a16:creationId xmlns:a16="http://schemas.microsoft.com/office/drawing/2014/main" id="{1F1B4DDA-05D1-AA42-3F22-FF1F12586AAF}"/>
              </a:ext>
            </a:extLst>
          </p:cNvPr>
          <p:cNvSpPr/>
          <p:nvPr/>
        </p:nvSpPr>
        <p:spPr>
          <a:xfrm>
            <a:off x="3845449" y="1342663"/>
            <a:ext cx="2171337"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165337" cy="50775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493397" y="1507803"/>
            <a:ext cx="3467232"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00B05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2</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629420" y="778460"/>
            <a:ext cx="11389851" cy="584775"/>
          </a:xfrm>
          <a:prstGeom prst="rect">
            <a:avLst/>
          </a:prstGeom>
          <a:noFill/>
        </p:spPr>
        <p:txBody>
          <a:bodyPr wrap="square" rtlCol="0">
            <a:spAutoFit/>
          </a:bodyPr>
          <a:lstStyle/>
          <a:p>
            <a:pPr algn="ctr"/>
            <a:r>
              <a:rPr kumimoji="1" lang="ja-JP" altLang="en-US" sz="3200" b="1" dirty="0">
                <a:ea typeface="Yu Gothic Pr6N B" panose="020B0400000000000000"/>
              </a:rPr>
              <a:t>５．友だちとトークをする</a:t>
            </a: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250709" y="5322173"/>
            <a:ext cx="1953052" cy="1077218"/>
          </a:xfrm>
          <a:prstGeom prst="rect">
            <a:avLst/>
          </a:prstGeom>
          <a:noFill/>
        </p:spPr>
        <p:txBody>
          <a:bodyPr wrap="square" rtlCol="0">
            <a:spAutoFit/>
          </a:bodyPr>
          <a:lstStyle/>
          <a:p>
            <a:r>
              <a:rPr lang="en-US" altLang="ja-JP" sz="1600" b="1" i="0" dirty="0">
                <a:solidFill>
                  <a:srgbClr val="111111"/>
                </a:solidFill>
                <a:effectLst/>
                <a:latin typeface="メイリオ" panose="020B0604030504040204" pitchFamily="50" charset="-128"/>
                <a:ea typeface="Yu Gothic Pr6N B" panose="020B0400000000000000"/>
              </a:rPr>
              <a:t>[</a:t>
            </a:r>
            <a:r>
              <a:rPr lang="ja-JP" altLang="en-US" sz="1600" b="1" i="0" dirty="0">
                <a:solidFill>
                  <a:srgbClr val="111111"/>
                </a:solidFill>
                <a:effectLst/>
                <a:latin typeface="メイリオ" panose="020B0604030504040204" pitchFamily="50" charset="-128"/>
                <a:ea typeface="Yu Gothic Pr6N B" panose="020B0400000000000000"/>
              </a:rPr>
              <a:t>ホーム</a:t>
            </a:r>
            <a:r>
              <a:rPr lang="en-US" altLang="ja-JP" sz="1600" b="1" i="0" dirty="0">
                <a:solidFill>
                  <a:srgbClr val="111111"/>
                </a:solidFill>
                <a:effectLst/>
                <a:latin typeface="メイリオ" panose="020B0604030504040204" pitchFamily="50" charset="-128"/>
                <a:ea typeface="Yu Gothic Pr6N B" panose="020B0400000000000000"/>
              </a:rPr>
              <a:t>]</a:t>
            </a:r>
            <a:r>
              <a:rPr lang="ja-JP" altLang="en-US" sz="1600" b="1" i="0" dirty="0">
                <a:solidFill>
                  <a:srgbClr val="111111"/>
                </a:solidFill>
                <a:effectLst/>
                <a:latin typeface="メイリオ" panose="020B0604030504040204" pitchFamily="50" charset="-128"/>
                <a:ea typeface="Yu Gothic Pr6N B" panose="020B0400000000000000"/>
              </a:rPr>
              <a:t>＞</a:t>
            </a:r>
            <a:r>
              <a:rPr lang="en-US" altLang="ja-JP" sz="1600" b="1" i="0" dirty="0">
                <a:solidFill>
                  <a:srgbClr val="FF0000"/>
                </a:solidFill>
                <a:effectLst/>
                <a:latin typeface="メイリオ" panose="020B0604030504040204" pitchFamily="50" charset="-128"/>
                <a:ea typeface="Yu Gothic Pr6N B" panose="020B0400000000000000"/>
              </a:rPr>
              <a:t>[</a:t>
            </a:r>
            <a:r>
              <a:rPr lang="ja-JP" altLang="en-US" sz="1600" b="1" i="0" dirty="0">
                <a:solidFill>
                  <a:srgbClr val="FF0000"/>
                </a:solidFill>
                <a:effectLst/>
                <a:latin typeface="メイリオ" panose="020B0604030504040204" pitchFamily="50" charset="-128"/>
                <a:ea typeface="Yu Gothic Pr6N B" panose="020B0400000000000000"/>
              </a:rPr>
              <a:t>友だち</a:t>
            </a:r>
            <a:r>
              <a:rPr lang="en-US" altLang="ja-JP" sz="1600" b="1" i="0" dirty="0">
                <a:solidFill>
                  <a:srgbClr val="FF0000"/>
                </a:solidFill>
                <a:effectLst/>
                <a:latin typeface="メイリオ" panose="020B0604030504040204" pitchFamily="50" charset="-128"/>
                <a:ea typeface="Yu Gothic Pr6N B" panose="020B0400000000000000"/>
              </a:rPr>
              <a:t>]</a:t>
            </a:r>
            <a:r>
              <a:rPr lang="ja-JP" altLang="en-US" sz="1600" b="1" i="0" dirty="0">
                <a:effectLst/>
                <a:latin typeface="メイリオ" panose="020B0604030504040204" pitchFamily="50" charset="-128"/>
                <a:ea typeface="Yu Gothic Pr6N B" panose="020B0400000000000000"/>
              </a:rPr>
              <a:t>をタップ＞トークしたい友だちの名前を選択します。</a:t>
            </a:r>
            <a:endParaRPr kumimoji="1" lang="ja-JP" altLang="en-US" sz="1600"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3870698" y="5620424"/>
            <a:ext cx="2146088" cy="369332"/>
          </a:xfrm>
          <a:prstGeom prst="rect">
            <a:avLst/>
          </a:prstGeom>
          <a:noFill/>
        </p:spPr>
        <p:txBody>
          <a:bodyPr wrap="square" rtlCol="0">
            <a:spAutoFit/>
          </a:bodyPr>
          <a:lstStyle/>
          <a:p>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トーク</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623555" y="5369291"/>
            <a:ext cx="2063330" cy="923330"/>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トーク画面下の</a:t>
            </a:r>
            <a:endParaRPr lang="en-US" altLang="ja-JP" b="1" i="0" dirty="0">
              <a:solidFill>
                <a:srgbClr val="111111"/>
              </a:solidFill>
              <a:effectLst/>
              <a:latin typeface="メイリオ" panose="020B0604030504040204" pitchFamily="50" charset="-128"/>
              <a:ea typeface="Yu Gothic Pr6N B" panose="020B0400000000000000"/>
            </a:endParaRPr>
          </a:p>
          <a:p>
            <a:r>
              <a:rPr lang="ja-JP" altLang="en-US" b="1" i="0" dirty="0">
                <a:solidFill>
                  <a:srgbClr val="FF0000"/>
                </a:solidFill>
                <a:effectLst/>
                <a:latin typeface="メイリオ" panose="020B0604030504040204" pitchFamily="50" charset="-128"/>
                <a:ea typeface="Yu Gothic Pr6N B" panose="020B0400000000000000"/>
              </a:rPr>
              <a:t>メッセージ入力欄</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3283617" y="3298350"/>
            <a:ext cx="614899" cy="26129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5991979" y="3323495"/>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2B29FE3-05BE-4F66-4C78-0481FA24C46C}"/>
              </a:ext>
            </a:extLst>
          </p:cNvPr>
          <p:cNvSpPr/>
          <p:nvPr/>
        </p:nvSpPr>
        <p:spPr>
          <a:xfrm>
            <a:off x="9293522" y="1321848"/>
            <a:ext cx="2171337" cy="511195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三角形 110">
            <a:extLst>
              <a:ext uri="{FF2B5EF4-FFF2-40B4-BE49-F238E27FC236}">
                <a16:creationId xmlns:a16="http://schemas.microsoft.com/office/drawing/2014/main" id="{DB022718-8FE4-34C5-BAA1-BE6C9DDF3076}"/>
              </a:ext>
            </a:extLst>
          </p:cNvPr>
          <p:cNvSpPr/>
          <p:nvPr/>
        </p:nvSpPr>
        <p:spPr>
          <a:xfrm rot="5400000">
            <a:off x="8712349" y="3343924"/>
            <a:ext cx="614899" cy="235017"/>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9162D02-730A-D5AB-9120-1B415E2C2235}"/>
              </a:ext>
            </a:extLst>
          </p:cNvPr>
          <p:cNvSpPr txBox="1"/>
          <p:nvPr/>
        </p:nvSpPr>
        <p:spPr>
          <a:xfrm>
            <a:off x="9293523" y="5256719"/>
            <a:ext cx="2084390" cy="1200329"/>
          </a:xfrm>
          <a:prstGeom prst="rect">
            <a:avLst/>
          </a:prstGeom>
          <a:noFill/>
        </p:spPr>
        <p:txBody>
          <a:bodyPr wrap="square" rtlCol="0">
            <a:spAutoFit/>
          </a:bodyPr>
          <a:lstStyle/>
          <a:p>
            <a:pPr algn="ctr"/>
            <a:r>
              <a:rPr lang="ja-JP" altLang="en-US" b="1" i="0" dirty="0">
                <a:effectLst/>
                <a:latin typeface="メイリオ" panose="020B0604030504040204" pitchFamily="50" charset="-128"/>
                <a:ea typeface="Yu Gothic Pr6N B" panose="020B0400000000000000"/>
              </a:rPr>
              <a:t>メッセージを入力し、</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アイコン</a:t>
            </a:r>
            <a:r>
              <a:rPr lang="ja-JP" altLang="en-US" b="1" i="0" dirty="0">
                <a:effectLst/>
                <a:latin typeface="メイリオ" panose="020B0604030504040204" pitchFamily="50" charset="-128"/>
                <a:ea typeface="Yu Gothic Pr6N B" panose="020B0400000000000000"/>
              </a:rPr>
              <a:t>をタップすると</a:t>
            </a:r>
            <a:endParaRPr lang="en-US" altLang="ja-JP" b="1" i="0" dirty="0">
              <a:effectLst/>
              <a:latin typeface="メイリオ" panose="020B0604030504040204" pitchFamily="50" charset="-128"/>
              <a:ea typeface="Yu Gothic Pr6N B" panose="020B0400000000000000"/>
            </a:endParaRPr>
          </a:p>
          <a:p>
            <a:pPr algn="ctr"/>
            <a:r>
              <a:rPr lang="ja-JP" altLang="en-US" b="1" i="0" dirty="0">
                <a:effectLst/>
                <a:latin typeface="メイリオ" panose="020B0604030504040204" pitchFamily="50" charset="-128"/>
                <a:ea typeface="Yu Gothic Pr6N B" panose="020B0400000000000000"/>
              </a:rPr>
              <a:t>送信完了。</a:t>
            </a:r>
            <a:endParaRPr kumimoji="1" lang="ja-JP" altLang="en-US" b="1" dirty="0">
              <a:ea typeface="Yu Gothic Pr6N B" panose="020B0400000000000000"/>
            </a:endParaRPr>
          </a:p>
        </p:txBody>
      </p:sp>
      <p:sp>
        <p:nvSpPr>
          <p:cNvPr id="35" name="テキスト ボックス 6">
            <a:extLst>
              <a:ext uri="{FF2B5EF4-FFF2-40B4-BE49-F238E27FC236}">
                <a16:creationId xmlns:a16="http://schemas.microsoft.com/office/drawing/2014/main" id="{0318B077-5D6F-E59F-3CF7-A329847632B7}"/>
              </a:ext>
            </a:extLst>
          </p:cNvPr>
          <p:cNvSpPr txBox="1"/>
          <p:nvPr/>
        </p:nvSpPr>
        <p:spPr>
          <a:xfrm>
            <a:off x="2162578" y="227560"/>
            <a:ext cx="5563698"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600" b="1" dirty="0">
                <a:solidFill>
                  <a:srgbClr val="00B050"/>
                </a:solidFill>
                <a:latin typeface="Meiryo" panose="020B0604030504040204" pitchFamily="34" charset="-128"/>
                <a:ea typeface="Yu Gothic Pr6N B" panose="020B0400000000000000"/>
              </a:rPr>
              <a:t>［</a:t>
            </a:r>
            <a:r>
              <a:rPr lang="en-US" altLang="ja-JP" sz="3600" b="1" dirty="0">
                <a:solidFill>
                  <a:srgbClr val="00B050"/>
                </a:solidFill>
                <a:latin typeface="Meiryo" panose="020B0604030504040204" pitchFamily="34" charset="-128"/>
                <a:ea typeface="Yu Gothic Pr6N B" panose="020B0400000000000000"/>
              </a:rPr>
              <a:t>LINE</a:t>
            </a:r>
            <a:r>
              <a:rPr lang="ja-JP" altLang="en-US" sz="3600" b="1" dirty="0">
                <a:solidFill>
                  <a:srgbClr val="00B050"/>
                </a:solidFill>
                <a:latin typeface="Meiryo" panose="020B0604030504040204" pitchFamily="34" charset="-128"/>
                <a:ea typeface="Yu Gothic Pr6N B" panose="020B0400000000000000"/>
              </a:rPr>
              <a:t>アプリ］</a:t>
            </a:r>
          </a:p>
        </p:txBody>
      </p:sp>
      <p:pic>
        <p:nvPicPr>
          <p:cNvPr id="8" name="図 7">
            <a:extLst>
              <a:ext uri="{FF2B5EF4-FFF2-40B4-BE49-F238E27FC236}">
                <a16:creationId xmlns:a16="http://schemas.microsoft.com/office/drawing/2014/main" id="{034797C2-843E-54D3-CAFF-BB595D983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3628" y="1784447"/>
            <a:ext cx="1387214" cy="3335324"/>
          </a:xfrm>
          <a:prstGeom prst="rect">
            <a:avLst/>
          </a:prstGeom>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2188757" y="3285115"/>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3" name="図 12">
            <a:extLst>
              <a:ext uri="{FF2B5EF4-FFF2-40B4-BE49-F238E27FC236}">
                <a16:creationId xmlns:a16="http://schemas.microsoft.com/office/drawing/2014/main" id="{7B7474C4-4253-178C-5885-C20A20EAC9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1048" y="1780573"/>
            <a:ext cx="1497982" cy="3343072"/>
          </a:xfrm>
          <a:prstGeom prst="rect">
            <a:avLst/>
          </a:prstGeom>
          <a:ln>
            <a:solidFill>
              <a:srgbClr val="00B05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4340320" y="4686812"/>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4" name="図 13">
            <a:extLst>
              <a:ext uri="{FF2B5EF4-FFF2-40B4-BE49-F238E27FC236}">
                <a16:creationId xmlns:a16="http://schemas.microsoft.com/office/drawing/2014/main" id="{1A420420-D416-2E21-AC91-951797BEF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8814" y="1780573"/>
            <a:ext cx="1492813" cy="3343072"/>
          </a:xfrm>
          <a:prstGeom prst="rect">
            <a:avLst/>
          </a:prstGeom>
          <a:ln>
            <a:solidFill>
              <a:srgbClr val="00B050"/>
            </a:solidFill>
          </a:ln>
        </p:spPr>
      </p:pic>
      <p:pic>
        <p:nvPicPr>
          <p:cNvPr id="44" name="図 43">
            <a:extLst>
              <a:ext uri="{FF2B5EF4-FFF2-40B4-BE49-F238E27FC236}">
                <a16:creationId xmlns:a16="http://schemas.microsoft.com/office/drawing/2014/main" id="{EE304027-3761-6675-CF73-A3A1FC78D1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60455" y="1776699"/>
            <a:ext cx="1655645" cy="3343072"/>
          </a:xfrm>
          <a:prstGeom prst="rect">
            <a:avLst/>
          </a:prstGeom>
          <a:ln>
            <a:solidFill>
              <a:srgbClr val="00B050"/>
            </a:solidFill>
          </a:ln>
        </p:spPr>
      </p:pic>
      <p:grpSp>
        <p:nvGrpSpPr>
          <p:cNvPr id="39" name="グループ化 38">
            <a:extLst>
              <a:ext uri="{FF2B5EF4-FFF2-40B4-BE49-F238E27FC236}">
                <a16:creationId xmlns:a16="http://schemas.microsoft.com/office/drawing/2014/main" id="{0983AAF4-2C01-6BE7-B187-C3EECECD96EE}"/>
              </a:ext>
            </a:extLst>
          </p:cNvPr>
          <p:cNvGrpSpPr/>
          <p:nvPr/>
        </p:nvGrpSpPr>
        <p:grpSpPr>
          <a:xfrm>
            <a:off x="10902252" y="3794924"/>
            <a:ext cx="796351" cy="352633"/>
            <a:chOff x="1164680" y="3290187"/>
            <a:chExt cx="796351" cy="352633"/>
          </a:xfrm>
        </p:grpSpPr>
        <p:sp>
          <p:nvSpPr>
            <p:cNvPr id="40" name="円形吹き出し 118">
              <a:extLst>
                <a:ext uri="{FF2B5EF4-FFF2-40B4-BE49-F238E27FC236}">
                  <a16:creationId xmlns:a16="http://schemas.microsoft.com/office/drawing/2014/main" id="{11E2BC9E-3CC3-E9E1-CB1D-75F78A6DDF78}"/>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B52F67E1-D356-F4BE-CB2C-F242B8C38BED}"/>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45" name="グループ化 44">
            <a:extLst>
              <a:ext uri="{FF2B5EF4-FFF2-40B4-BE49-F238E27FC236}">
                <a16:creationId xmlns:a16="http://schemas.microsoft.com/office/drawing/2014/main" id="{5C2A7FCA-3715-A5A7-8A98-390BA2A414C7}"/>
              </a:ext>
            </a:extLst>
          </p:cNvPr>
          <p:cNvGrpSpPr/>
          <p:nvPr/>
        </p:nvGrpSpPr>
        <p:grpSpPr>
          <a:xfrm>
            <a:off x="7840102" y="4483714"/>
            <a:ext cx="796351" cy="352633"/>
            <a:chOff x="1111915" y="3290187"/>
            <a:chExt cx="796351" cy="352633"/>
          </a:xfrm>
        </p:grpSpPr>
        <p:sp>
          <p:nvSpPr>
            <p:cNvPr id="46" name="円形吹き出し 4">
              <a:extLst>
                <a:ext uri="{FF2B5EF4-FFF2-40B4-BE49-F238E27FC236}">
                  <a16:creationId xmlns:a16="http://schemas.microsoft.com/office/drawing/2014/main" id="{8E4EB57E-E04F-8128-A1C3-E94C20DE4CCE}"/>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D7BE263-E458-3D12-20FF-0C288C2F4541}"/>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48" name="角丸四角形 116">
            <a:extLst>
              <a:ext uri="{FF2B5EF4-FFF2-40B4-BE49-F238E27FC236}">
                <a16:creationId xmlns:a16="http://schemas.microsoft.com/office/drawing/2014/main" id="{3C7998BB-F2FE-1A14-CFB1-48A2EBD01065}"/>
              </a:ext>
            </a:extLst>
          </p:cNvPr>
          <p:cNvSpPr/>
          <p:nvPr/>
        </p:nvSpPr>
        <p:spPr>
          <a:xfrm>
            <a:off x="9742569" y="3484529"/>
            <a:ext cx="1158900" cy="18995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7AC6EE96-EB05-C2B8-807F-0D2FE20DFB71}"/>
              </a:ext>
            </a:extLst>
          </p:cNvPr>
          <p:cNvGrpSpPr/>
          <p:nvPr/>
        </p:nvGrpSpPr>
        <p:grpSpPr>
          <a:xfrm>
            <a:off x="9767723" y="3133554"/>
            <a:ext cx="796351" cy="352633"/>
            <a:chOff x="1111915" y="3290187"/>
            <a:chExt cx="796351" cy="352633"/>
          </a:xfrm>
        </p:grpSpPr>
        <p:sp>
          <p:nvSpPr>
            <p:cNvPr id="50" name="円形吹き出し 4">
              <a:extLst>
                <a:ext uri="{FF2B5EF4-FFF2-40B4-BE49-F238E27FC236}">
                  <a16:creationId xmlns:a16="http://schemas.microsoft.com/office/drawing/2014/main" id="{AD601D4C-B441-510F-B2FF-5F499FDA1237}"/>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E48A8C0D-97C0-7418-D425-05A6A955E5F6}"/>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 name="スライド番号プレースホルダー 1">
            <a:extLst>
              <a:ext uri="{FF2B5EF4-FFF2-40B4-BE49-F238E27FC236}">
                <a16:creationId xmlns:a16="http://schemas.microsoft.com/office/drawing/2014/main" id="{66E7992F-EE1F-B5AE-378E-725B65F1AFCC}"/>
              </a:ext>
            </a:extLst>
          </p:cNvPr>
          <p:cNvSpPr>
            <a:spLocks noGrp="1"/>
          </p:cNvSpPr>
          <p:nvPr>
            <p:ph type="sldNum" sz="quarter" idx="12"/>
          </p:nvPr>
        </p:nvSpPr>
        <p:spPr>
          <a:xfrm>
            <a:off x="9251297" y="6356351"/>
            <a:ext cx="2743200" cy="365125"/>
          </a:xfrm>
        </p:spPr>
        <p:txBody>
          <a:bodyPr/>
          <a:lstStyle/>
          <a:p>
            <a:fld id="{0869AD2D-B8A4-B94C-A8F3-6904FAA7DB71}" type="slidenum">
              <a:rPr kumimoji="1" lang="ja-JP" altLang="en-US" smtClean="0"/>
              <a:t>30</a:t>
            </a:fld>
            <a:endParaRPr kumimoji="1" lang="ja-JP" altLang="en-US"/>
          </a:p>
        </p:txBody>
      </p:sp>
    </p:spTree>
    <p:extLst>
      <p:ext uri="{BB962C8B-B14F-4D97-AF65-F5344CB8AC3E}">
        <p14:creationId xmlns:p14="http://schemas.microsoft.com/office/powerpoint/2010/main" val="3542616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31</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0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3</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376039" y="723583"/>
            <a:ext cx="11389851" cy="584775"/>
          </a:xfrm>
          <a:prstGeom prst="rect">
            <a:avLst/>
          </a:prstGeom>
          <a:noFill/>
        </p:spPr>
        <p:txBody>
          <a:bodyPr wrap="square" rtlCol="0">
            <a:spAutoFit/>
          </a:bodyPr>
          <a:lstStyle/>
          <a:p>
            <a:pPr algn="ctr"/>
            <a:r>
              <a:rPr kumimoji="1" lang="ja-JP" altLang="en-US" sz="3200" b="1" dirty="0">
                <a:ea typeface="Yu Gothic Pr6N B" panose="020B0400000000000000"/>
              </a:rPr>
              <a:t>１．</a:t>
            </a:r>
            <a:r>
              <a:rPr lang="ja-JP" altLang="en-US" sz="3200" b="1" dirty="0">
                <a:ea typeface="Yu Gothic Pr6N B" panose="020B0400000000000000"/>
              </a:rPr>
              <a:t>歩数計</a:t>
            </a:r>
            <a:r>
              <a:rPr kumimoji="1" lang="ja-JP" altLang="en-US" sz="3200" b="1" dirty="0">
                <a:ea typeface="Yu Gothic Pr6N B" panose="020B0400000000000000"/>
              </a:rPr>
              <a:t>アプリ</a:t>
            </a:r>
            <a:r>
              <a:rPr lang="ja-JP" altLang="en-US" sz="3200" b="1" dirty="0">
                <a:ea typeface="Yu Gothic Pr6N B" panose="020B0400000000000000"/>
              </a:rPr>
              <a:t>を</a:t>
            </a:r>
            <a:r>
              <a:rPr kumimoji="1" lang="ja-JP" altLang="en-US" sz="3200" b="1" dirty="0">
                <a:ea typeface="Yu Gothic Pr6N B" panose="020B0400000000000000"/>
              </a:rPr>
              <a:t>インストールする</a:t>
            </a: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445630" y="5387945"/>
            <a:ext cx="2361235" cy="923330"/>
          </a:xfrm>
          <a:prstGeom prst="rect">
            <a:avLst/>
          </a:prstGeom>
          <a:noFill/>
        </p:spPr>
        <p:txBody>
          <a:bodyPr wrap="square" rtlCol="0">
            <a:spAutoFit/>
          </a:bodyPr>
          <a:lstStyle/>
          <a:p>
            <a:r>
              <a:rPr lang="en-US" altLang="ja-JP" b="1" dirty="0" err="1">
                <a:solidFill>
                  <a:srgbClr val="111111"/>
                </a:solidFill>
                <a:latin typeface="メイリオ" panose="020B0604030504040204" pitchFamily="50" charset="-128"/>
                <a:ea typeface="Yu Gothic Pr6N B" panose="020B0400000000000000"/>
              </a:rPr>
              <a:t>Googleplay</a:t>
            </a:r>
            <a:r>
              <a:rPr lang="ja-JP" altLang="en-US" b="1" dirty="0">
                <a:solidFill>
                  <a:srgbClr val="111111"/>
                </a:solidFill>
                <a:latin typeface="メイリオ" panose="020B0604030504040204" pitchFamily="50" charset="-128"/>
                <a:ea typeface="Yu Gothic Pr6N B" panose="020B0400000000000000"/>
              </a:rPr>
              <a:t>アプリで</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dirty="0">
                <a:solidFill>
                  <a:srgbClr val="FF0000"/>
                </a:solidFill>
                <a:latin typeface="メイリオ" panose="020B0604030504040204" pitchFamily="50" charset="-128"/>
                <a:ea typeface="Yu Gothic Pr6N B" panose="020B0400000000000000"/>
              </a:rPr>
              <a:t>歩数計アプリ</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を検索し画面をタップ。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065367" y="5370571"/>
            <a:ext cx="2361235" cy="646331"/>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アプリのインストールをする。</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51781" y="5353473"/>
            <a:ext cx="2361235" cy="369332"/>
          </a:xfrm>
          <a:prstGeom prst="rect">
            <a:avLst/>
          </a:prstGeom>
          <a:noFill/>
        </p:spPr>
        <p:txBody>
          <a:bodyPr wrap="square" rtlCol="0">
            <a:spAutoFit/>
          </a:bodyPr>
          <a:lstStyle/>
          <a:p>
            <a:pPr algn="ct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開く</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040C533-1F10-A4F4-269C-56640B18A531}"/>
              </a:ext>
            </a:extLst>
          </p:cNvPr>
          <p:cNvSpPr txBox="1"/>
          <p:nvPr/>
        </p:nvSpPr>
        <p:spPr>
          <a:xfrm>
            <a:off x="2249558" y="228037"/>
            <a:ext cx="6096000" cy="646331"/>
          </a:xfrm>
          <a:prstGeom prst="rect">
            <a:avLst/>
          </a:prstGeom>
          <a:noFill/>
        </p:spPr>
        <p:txBody>
          <a:bodyPr wrap="square">
            <a:spAutoFit/>
          </a:bodyPr>
          <a:lstStyle/>
          <a:p>
            <a:r>
              <a:rPr lang="ja-JP" altLang="en-US" sz="3600" b="1" dirty="0">
                <a:solidFill>
                  <a:srgbClr val="FF0000"/>
                </a:solidFill>
                <a:latin typeface="Meiryo" panose="020B0604030504040204" pitchFamily="34" charset="-128"/>
                <a:ea typeface="Yu Gothic Pr6N B" panose="020B0400000000000000"/>
              </a:rPr>
              <a:t>［健康アプリ</a:t>
            </a:r>
            <a:r>
              <a:rPr lang="en-US" altLang="ja-JP" sz="3600" b="1" dirty="0">
                <a:solidFill>
                  <a:srgbClr val="FF0000"/>
                </a:solidFill>
                <a:latin typeface="Meiryo" panose="020B0604030504040204" pitchFamily="34" charset="-128"/>
                <a:ea typeface="Yu Gothic Pr6N B" panose="020B0400000000000000"/>
              </a:rPr>
              <a:t>-1</a:t>
            </a:r>
            <a:r>
              <a:rPr lang="ja-JP" altLang="en-US" sz="3600" b="1" dirty="0">
                <a:solidFill>
                  <a:srgbClr val="FF0000"/>
                </a:solidFill>
                <a:latin typeface="Meiryo" panose="020B0604030504040204" pitchFamily="34" charset="-128"/>
                <a:ea typeface="Yu Gothic Pr6N B" panose="020B0400000000000000"/>
              </a:rPr>
              <a:t>］</a:t>
            </a:r>
          </a:p>
        </p:txBody>
      </p:sp>
      <p:pic>
        <p:nvPicPr>
          <p:cNvPr id="17" name="図 16">
            <a:extLst>
              <a:ext uri="{FF2B5EF4-FFF2-40B4-BE49-F238E27FC236}">
                <a16:creationId xmlns:a16="http://schemas.microsoft.com/office/drawing/2014/main" id="{EE049236-593B-18E7-7F9C-C3946BD0FC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82226" y="1776070"/>
            <a:ext cx="1834690" cy="3343072"/>
          </a:xfrm>
          <a:prstGeom prst="rect">
            <a:avLst/>
          </a:prstGeom>
          <a:ln>
            <a:solidFill>
              <a:srgbClr val="FF000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873741" y="4008643"/>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7" name="角丸四角形 116">
            <a:extLst>
              <a:ext uri="{FF2B5EF4-FFF2-40B4-BE49-F238E27FC236}">
                <a16:creationId xmlns:a16="http://schemas.microsoft.com/office/drawing/2014/main" id="{4C754BB7-4014-91F8-1106-3035EA129EE5}"/>
              </a:ext>
            </a:extLst>
          </p:cNvPr>
          <p:cNvSpPr/>
          <p:nvPr/>
        </p:nvSpPr>
        <p:spPr>
          <a:xfrm>
            <a:off x="5505504" y="3667760"/>
            <a:ext cx="1581095" cy="213853"/>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AB8C7366-DAB3-0BCB-DF6E-2779CAA054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8380" y="1757144"/>
            <a:ext cx="1769179" cy="3301832"/>
          </a:xfrm>
          <a:prstGeom prst="rect">
            <a:avLst/>
          </a:prstGeom>
        </p:spPr>
      </p:pic>
      <p:sp>
        <p:nvSpPr>
          <p:cNvPr id="48" name="角丸四角形 116">
            <a:extLst>
              <a:ext uri="{FF2B5EF4-FFF2-40B4-BE49-F238E27FC236}">
                <a16:creationId xmlns:a16="http://schemas.microsoft.com/office/drawing/2014/main" id="{3653D52E-95AD-717E-F8D9-4C115C221C03}"/>
              </a:ext>
            </a:extLst>
          </p:cNvPr>
          <p:cNvSpPr/>
          <p:nvPr/>
        </p:nvSpPr>
        <p:spPr>
          <a:xfrm>
            <a:off x="1638380" y="2514600"/>
            <a:ext cx="1769179" cy="2237938"/>
          </a:xfrm>
          <a:prstGeom prst="roundRect">
            <a:avLst>
              <a:gd name="adj" fmla="val 10206"/>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B1CA1EBD-D2F9-AAA5-6D60-588AA3037600}"/>
              </a:ext>
            </a:extLst>
          </p:cNvPr>
          <p:cNvGrpSpPr/>
          <p:nvPr/>
        </p:nvGrpSpPr>
        <p:grpSpPr>
          <a:xfrm>
            <a:off x="3076340" y="4857955"/>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49" name="図 48">
            <a:extLst>
              <a:ext uri="{FF2B5EF4-FFF2-40B4-BE49-F238E27FC236}">
                <a16:creationId xmlns:a16="http://schemas.microsoft.com/office/drawing/2014/main" id="{31E656B3-F6C4-CC62-4900-9F1B3A458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15053" y="1776070"/>
            <a:ext cx="1834690" cy="3343072"/>
          </a:xfrm>
          <a:prstGeom prst="rect">
            <a:avLst/>
          </a:prstGeom>
          <a:ln>
            <a:solidFill>
              <a:srgbClr val="FF0000"/>
            </a:solidFill>
          </a:ln>
        </p:spPr>
      </p:pic>
      <p:pic>
        <p:nvPicPr>
          <p:cNvPr id="51" name="図 50">
            <a:extLst>
              <a:ext uri="{FF2B5EF4-FFF2-40B4-BE49-F238E27FC236}">
                <a16:creationId xmlns:a16="http://schemas.microsoft.com/office/drawing/2014/main" id="{2EB8D3F4-9CFF-7927-9D04-BE8DA4B89F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0626" y="3129049"/>
            <a:ext cx="1809117" cy="778212"/>
          </a:xfrm>
          <a:prstGeom prst="rect">
            <a:avLst/>
          </a:prstGeom>
        </p:spPr>
      </p:pic>
      <p:grpSp>
        <p:nvGrpSpPr>
          <p:cNvPr id="40" name="グループ化 39">
            <a:extLst>
              <a:ext uri="{FF2B5EF4-FFF2-40B4-BE49-F238E27FC236}">
                <a16:creationId xmlns:a16="http://schemas.microsoft.com/office/drawing/2014/main" id="{C5D08EB7-D186-FD35-CB0D-6EF4D9C00AAD}"/>
              </a:ext>
            </a:extLst>
          </p:cNvPr>
          <p:cNvGrpSpPr/>
          <p:nvPr/>
        </p:nvGrpSpPr>
        <p:grpSpPr>
          <a:xfrm flipH="1">
            <a:off x="9900023" y="2712591"/>
            <a:ext cx="796351" cy="352633"/>
            <a:chOff x="1111915" y="3290187"/>
            <a:chExt cx="796351" cy="352633"/>
          </a:xfrm>
        </p:grpSpPr>
        <p:sp>
          <p:nvSpPr>
            <p:cNvPr id="41" name="円形吹き出し 4">
              <a:extLst>
                <a:ext uri="{FF2B5EF4-FFF2-40B4-BE49-F238E27FC236}">
                  <a16:creationId xmlns:a16="http://schemas.microsoft.com/office/drawing/2014/main" id="{03239338-6F41-3CB1-99EF-1B6A63A546CF}"/>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15949643-EDED-3B5B-5605-6F49381DA96D}"/>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43" name="角丸四角形 116">
            <a:extLst>
              <a:ext uri="{FF2B5EF4-FFF2-40B4-BE49-F238E27FC236}">
                <a16:creationId xmlns:a16="http://schemas.microsoft.com/office/drawing/2014/main" id="{D766A2A6-6DE7-D6A0-5BC1-B23F4C8ACD01}"/>
              </a:ext>
            </a:extLst>
          </p:cNvPr>
          <p:cNvSpPr/>
          <p:nvPr/>
        </p:nvSpPr>
        <p:spPr>
          <a:xfrm>
            <a:off x="9959442" y="3193337"/>
            <a:ext cx="795649" cy="213853"/>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405DAF0-4132-8AC6-94DC-534B486BCA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2840" y="272124"/>
            <a:ext cx="859344" cy="763401"/>
          </a:xfrm>
          <a:prstGeom prst="rect">
            <a:avLst/>
          </a:prstGeom>
          <a:ln>
            <a:solidFill>
              <a:srgbClr val="FF0000"/>
            </a:solidFill>
          </a:ln>
        </p:spPr>
      </p:pic>
      <p:pic>
        <p:nvPicPr>
          <p:cNvPr id="12" name="図 11">
            <a:extLst>
              <a:ext uri="{FF2B5EF4-FFF2-40B4-BE49-F238E27FC236}">
                <a16:creationId xmlns:a16="http://schemas.microsoft.com/office/drawing/2014/main" id="{5D77EB99-E91E-98DA-65E1-2EE9E7EC04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44264" y="252569"/>
            <a:ext cx="859344" cy="763401"/>
          </a:xfrm>
          <a:prstGeom prst="rect">
            <a:avLst/>
          </a:prstGeom>
          <a:ln>
            <a:solidFill>
              <a:srgbClr val="FF0000"/>
            </a:solidFill>
          </a:ln>
        </p:spPr>
      </p:pic>
      <p:sp>
        <p:nvSpPr>
          <p:cNvPr id="11" name="テキスト ボックス 10">
            <a:extLst>
              <a:ext uri="{FF2B5EF4-FFF2-40B4-BE49-F238E27FC236}">
                <a16:creationId xmlns:a16="http://schemas.microsoft.com/office/drawing/2014/main" id="{E36787E3-0D3B-BB63-7D7C-D3F41A4E2601}"/>
              </a:ext>
            </a:extLst>
          </p:cNvPr>
          <p:cNvSpPr txBox="1"/>
          <p:nvPr/>
        </p:nvSpPr>
        <p:spPr>
          <a:xfrm>
            <a:off x="9172575" y="1007879"/>
            <a:ext cx="3121369" cy="369332"/>
          </a:xfrm>
          <a:prstGeom prst="rect">
            <a:avLst/>
          </a:prstGeom>
          <a:noFill/>
        </p:spPr>
        <p:txBody>
          <a:bodyPr wrap="square" rtlCol="0">
            <a:spAutoFit/>
          </a:bodyPr>
          <a:lstStyle/>
          <a:p>
            <a:pPr algn="ctr"/>
            <a:r>
              <a:rPr kumimoji="1" lang="en-US" altLang="ja-JP" dirty="0"/>
              <a:t>  Android      </a:t>
            </a:r>
            <a:r>
              <a:rPr kumimoji="1" lang="ja-JP" altLang="en-US" dirty="0">
                <a:solidFill>
                  <a:srgbClr val="FF0000"/>
                </a:solidFill>
              </a:rPr>
              <a:t>　</a:t>
            </a:r>
            <a:r>
              <a:rPr kumimoji="1" lang="en-US" altLang="ja-JP" dirty="0">
                <a:solidFill>
                  <a:srgbClr val="FF0000"/>
                </a:solidFill>
              </a:rPr>
              <a:t>iPhone</a:t>
            </a:r>
            <a:r>
              <a:rPr kumimoji="1" lang="ja-JP" altLang="en-US" dirty="0"/>
              <a:t>　　</a:t>
            </a:r>
          </a:p>
        </p:txBody>
      </p:sp>
    </p:spTree>
    <p:extLst>
      <p:ext uri="{BB962C8B-B14F-4D97-AF65-F5344CB8AC3E}">
        <p14:creationId xmlns:p14="http://schemas.microsoft.com/office/powerpoint/2010/main" val="3412937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5" y="1342663"/>
            <a:ext cx="2739113" cy="511195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32</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0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3</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1270196" y="754626"/>
            <a:ext cx="10038485" cy="584775"/>
          </a:xfrm>
          <a:prstGeom prst="rect">
            <a:avLst/>
          </a:prstGeom>
          <a:noFill/>
        </p:spPr>
        <p:txBody>
          <a:bodyPr wrap="square" rtlCol="0">
            <a:spAutoFit/>
          </a:bodyPr>
          <a:lstStyle/>
          <a:p>
            <a:pPr algn="ctr"/>
            <a:r>
              <a:rPr lang="ja-JP" altLang="en-US" sz="3200" b="1" dirty="0">
                <a:ea typeface="Yu Gothic Pr6N B" panose="020B0400000000000000"/>
              </a:rPr>
              <a:t>２</a:t>
            </a:r>
            <a:r>
              <a:rPr kumimoji="1" lang="ja-JP" altLang="en-US" sz="3200" b="1" dirty="0">
                <a:ea typeface="Yu Gothic Pr6N B" panose="020B0400000000000000"/>
              </a:rPr>
              <a:t>．</a:t>
            </a:r>
            <a:r>
              <a:rPr lang="ja-JP" altLang="en-US" sz="3200" b="1" dirty="0">
                <a:ea typeface="Yu Gothic Pr6N B" panose="020B0400000000000000"/>
              </a:rPr>
              <a:t>歩数計</a:t>
            </a:r>
            <a:r>
              <a:rPr kumimoji="1" lang="ja-JP" altLang="en-US" sz="3200" b="1" dirty="0">
                <a:ea typeface="Yu Gothic Pr6N B" panose="020B0400000000000000"/>
              </a:rPr>
              <a:t>アプリの新規登録をする</a:t>
            </a:r>
            <a:endParaRPr kumimoji="1" lang="en-US" altLang="ja-JP" sz="3200" b="1" dirty="0">
              <a:ea typeface="Yu Gothic Pr6N B" panose="020B0400000000000000"/>
            </a:endParaRP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150474" y="5627764"/>
            <a:ext cx="2739113" cy="369332"/>
          </a:xfrm>
          <a:prstGeom prst="rect">
            <a:avLst/>
          </a:prstGeom>
          <a:noFill/>
        </p:spPr>
        <p:txBody>
          <a:bodyPr wrap="square" rtlCol="0">
            <a:spAutoFit/>
          </a:bodyPr>
          <a:lstStyle/>
          <a:p>
            <a:pPr algn="ctr"/>
            <a:r>
              <a:rPr lang="en-US" altLang="ja-JP" b="1" i="0" dirty="0">
                <a:solidFill>
                  <a:srgbClr val="FF0000"/>
                </a:solidFill>
                <a:effectLst/>
                <a:latin typeface="メイリオ" panose="020B0604030504040204" pitchFamily="50" charset="-128"/>
                <a:ea typeface="Yu Gothic Pr6N B" panose="020B0400000000000000"/>
              </a:rPr>
              <a:t>[OK]</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4876429" y="5627764"/>
            <a:ext cx="2739113" cy="369332"/>
          </a:xfrm>
          <a:prstGeom prst="rect">
            <a:avLst/>
          </a:prstGeom>
          <a:noFill/>
        </p:spPr>
        <p:txBody>
          <a:bodyPr wrap="square" rtlCol="0">
            <a:spAutoFit/>
          </a:bodyPr>
          <a:lstStyle/>
          <a:p>
            <a:pPr algn="ctr"/>
            <a:r>
              <a:rPr lang="en-US" altLang="ja-JP" b="1" i="0" dirty="0">
                <a:solidFill>
                  <a:srgbClr val="FF0000"/>
                </a:solidFill>
                <a:effectLst/>
                <a:latin typeface="メイリオ" panose="020B0604030504040204" pitchFamily="50" charset="-128"/>
                <a:ea typeface="Yu Gothic Pr6N B" panose="020B0400000000000000"/>
              </a:rPr>
              <a:t>[OK]</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86815" y="5454708"/>
            <a:ext cx="2491234" cy="646331"/>
          </a:xfrm>
          <a:prstGeom prst="rect">
            <a:avLst/>
          </a:prstGeom>
          <a:noFill/>
        </p:spPr>
        <p:txBody>
          <a:bodyPr wrap="square" rtlCol="0">
            <a:spAutoFit/>
          </a:bodyPr>
          <a:lstStyle/>
          <a:p>
            <a:pPr algn="ctr"/>
            <a:r>
              <a:rPr lang="ja-JP" altLang="en-US" b="1" i="0" dirty="0">
                <a:solidFill>
                  <a:srgbClr val="FF0000"/>
                </a:solidFill>
                <a:effectLst/>
                <a:latin typeface="メイリオ" panose="020B0604030504040204" pitchFamily="50" charset="-128"/>
                <a:ea typeface="Yu Gothic Pr6N B" panose="020B0400000000000000"/>
              </a:rPr>
              <a:t>登録完了。</a:t>
            </a:r>
            <a:endParaRPr lang="en-US" altLang="ja-JP" b="1" i="0" dirty="0">
              <a:solidFill>
                <a:srgbClr val="FF0000"/>
              </a:solidFill>
              <a:effectLst/>
              <a:latin typeface="メイリオ" panose="020B0604030504040204" pitchFamily="50" charset="-128"/>
              <a:ea typeface="Yu Gothic Pr6N B" panose="020B0400000000000000"/>
            </a:endParaRPr>
          </a:p>
          <a:p>
            <a:pPr algn="ctr"/>
            <a:r>
              <a:rPr lang="ja-JP" altLang="en-US" b="1" i="0" dirty="0">
                <a:solidFill>
                  <a:srgbClr val="111111"/>
                </a:solidFill>
                <a:effectLst/>
                <a:latin typeface="メイリオ" panose="020B0604030504040204" pitchFamily="50" charset="-128"/>
                <a:ea typeface="Yu Gothic Pr6N B" panose="020B0400000000000000"/>
              </a:rPr>
              <a:t>使えるようになります。</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C2B2F07-E768-796B-BD88-3512A29C9E13}"/>
              </a:ext>
            </a:extLst>
          </p:cNvPr>
          <p:cNvSpPr txBox="1"/>
          <p:nvPr/>
        </p:nvSpPr>
        <p:spPr>
          <a:xfrm>
            <a:off x="2249558" y="228037"/>
            <a:ext cx="6096000" cy="646331"/>
          </a:xfrm>
          <a:prstGeom prst="rect">
            <a:avLst/>
          </a:prstGeom>
          <a:noFill/>
        </p:spPr>
        <p:txBody>
          <a:bodyPr wrap="square">
            <a:spAutoFit/>
          </a:bodyPr>
          <a:lstStyle/>
          <a:p>
            <a:r>
              <a:rPr lang="ja-JP" altLang="en-US" sz="3600" b="1" dirty="0">
                <a:solidFill>
                  <a:srgbClr val="FF0000"/>
                </a:solidFill>
                <a:latin typeface="Meiryo" panose="020B0604030504040204" pitchFamily="34" charset="-128"/>
                <a:ea typeface="Yu Gothic Pr6N B" panose="020B0400000000000000"/>
              </a:rPr>
              <a:t>［健康アプリ</a:t>
            </a:r>
            <a:r>
              <a:rPr lang="en-US" altLang="ja-JP" sz="3600" b="1" dirty="0">
                <a:solidFill>
                  <a:srgbClr val="FF0000"/>
                </a:solidFill>
                <a:latin typeface="Meiryo" panose="020B0604030504040204" pitchFamily="34" charset="-128"/>
                <a:ea typeface="Yu Gothic Pr6N B" panose="020B0400000000000000"/>
              </a:rPr>
              <a:t>-1</a:t>
            </a:r>
            <a:r>
              <a:rPr lang="ja-JP" altLang="en-US" sz="3600" b="1" dirty="0">
                <a:solidFill>
                  <a:srgbClr val="FF0000"/>
                </a:solidFill>
                <a:latin typeface="Meiryo" panose="020B0604030504040204" pitchFamily="34" charset="-128"/>
                <a:ea typeface="Yu Gothic Pr6N B" panose="020B0400000000000000"/>
              </a:rPr>
              <a:t>］</a:t>
            </a:r>
          </a:p>
        </p:txBody>
      </p:sp>
      <p:pic>
        <p:nvPicPr>
          <p:cNvPr id="11" name="図 10">
            <a:extLst>
              <a:ext uri="{FF2B5EF4-FFF2-40B4-BE49-F238E27FC236}">
                <a16:creationId xmlns:a16="http://schemas.microsoft.com/office/drawing/2014/main" id="{F1B32613-A9DF-7216-C22C-984E0AC6FE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1082" y="1761364"/>
            <a:ext cx="1715215" cy="3283242"/>
          </a:xfrm>
          <a:prstGeom prst="rect">
            <a:avLst/>
          </a:prstGeom>
        </p:spPr>
      </p:pic>
      <p:grpSp>
        <p:nvGrpSpPr>
          <p:cNvPr id="22" name="グループ化 21">
            <a:extLst>
              <a:ext uri="{FF2B5EF4-FFF2-40B4-BE49-F238E27FC236}">
                <a16:creationId xmlns:a16="http://schemas.microsoft.com/office/drawing/2014/main" id="{B1CA1EBD-D2F9-AAA5-6D60-588AA3037600}"/>
              </a:ext>
            </a:extLst>
          </p:cNvPr>
          <p:cNvGrpSpPr/>
          <p:nvPr/>
        </p:nvGrpSpPr>
        <p:grpSpPr>
          <a:xfrm>
            <a:off x="2833756" y="4990367"/>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2" name="角丸四角形 116">
            <a:extLst>
              <a:ext uri="{FF2B5EF4-FFF2-40B4-BE49-F238E27FC236}">
                <a16:creationId xmlns:a16="http://schemas.microsoft.com/office/drawing/2014/main" id="{EBA3E949-01B7-52C6-BAE2-C92C3F04E228}"/>
              </a:ext>
            </a:extLst>
          </p:cNvPr>
          <p:cNvSpPr/>
          <p:nvPr/>
        </p:nvSpPr>
        <p:spPr>
          <a:xfrm>
            <a:off x="1725723" y="4678781"/>
            <a:ext cx="1581095" cy="213853"/>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EDE3D931-F19A-8D53-C972-75C66F19FF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9324" y="1757268"/>
            <a:ext cx="1940493" cy="3365969"/>
          </a:xfrm>
          <a:prstGeom prst="rect">
            <a:avLst/>
          </a:prstGeom>
          <a:ln>
            <a:solidFill>
              <a:srgbClr val="FF0000"/>
            </a:solidFill>
          </a:ln>
        </p:spPr>
      </p:pic>
      <p:grpSp>
        <p:nvGrpSpPr>
          <p:cNvPr id="25" name="グループ化 24">
            <a:extLst>
              <a:ext uri="{FF2B5EF4-FFF2-40B4-BE49-F238E27FC236}">
                <a16:creationId xmlns:a16="http://schemas.microsoft.com/office/drawing/2014/main" id="{2F8E214D-9D3F-BA22-DE98-E8AD254D4142}"/>
              </a:ext>
            </a:extLst>
          </p:cNvPr>
          <p:cNvGrpSpPr/>
          <p:nvPr/>
        </p:nvGrpSpPr>
        <p:grpSpPr>
          <a:xfrm>
            <a:off x="6561727" y="4008643"/>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7" name="角丸四角形 116">
            <a:extLst>
              <a:ext uri="{FF2B5EF4-FFF2-40B4-BE49-F238E27FC236}">
                <a16:creationId xmlns:a16="http://schemas.microsoft.com/office/drawing/2014/main" id="{F72F2271-3566-C8C3-3E8B-428448D0C8C0}"/>
              </a:ext>
            </a:extLst>
          </p:cNvPr>
          <p:cNvSpPr/>
          <p:nvPr/>
        </p:nvSpPr>
        <p:spPr>
          <a:xfrm>
            <a:off x="6309361" y="3643636"/>
            <a:ext cx="655320" cy="213853"/>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3C2DC48E-F65E-BC6A-0919-C828471EA8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5512" y="1765459"/>
            <a:ext cx="1904917" cy="3357778"/>
          </a:xfrm>
          <a:prstGeom prst="rect">
            <a:avLst/>
          </a:prstGeom>
          <a:ln>
            <a:solidFill>
              <a:srgbClr val="FF0000"/>
            </a:solidFill>
          </a:ln>
        </p:spPr>
      </p:pic>
    </p:spTree>
    <p:extLst>
      <p:ext uri="{BB962C8B-B14F-4D97-AF65-F5344CB8AC3E}">
        <p14:creationId xmlns:p14="http://schemas.microsoft.com/office/powerpoint/2010/main" val="1316490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8588412" y="1314450"/>
            <a:ext cx="2739113" cy="511195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4876429" y="1342663"/>
            <a:ext cx="2739113"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739113"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33</a:t>
            </a:fld>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378217" y="1495800"/>
            <a:ext cx="4302000"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0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3</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326030" y="723583"/>
            <a:ext cx="11389851" cy="584775"/>
          </a:xfrm>
          <a:prstGeom prst="rect">
            <a:avLst/>
          </a:prstGeom>
          <a:noFill/>
        </p:spPr>
        <p:txBody>
          <a:bodyPr wrap="square" rtlCol="0">
            <a:spAutoFit/>
          </a:bodyPr>
          <a:lstStyle/>
          <a:p>
            <a:pPr algn="ctr"/>
            <a:r>
              <a:rPr kumimoji="1" lang="ja-JP" altLang="en-US" sz="3200" b="1" dirty="0">
                <a:ea typeface="Yu Gothic Pr6N B" panose="020B0400000000000000"/>
              </a:rPr>
              <a:t>１．</a:t>
            </a:r>
            <a:r>
              <a:rPr lang="en-US" altLang="ja-JP" sz="3200" b="1" dirty="0" err="1">
                <a:ea typeface="Yu Gothic Pr6N B" panose="020B0400000000000000"/>
              </a:rPr>
              <a:t>Maipo</a:t>
            </a:r>
            <a:r>
              <a:rPr lang="ja-JP" altLang="en-US" sz="3200" b="1" dirty="0">
                <a:ea typeface="Yu Gothic Pr6N B" panose="020B0400000000000000"/>
              </a:rPr>
              <a:t>アプリを</a:t>
            </a:r>
            <a:r>
              <a:rPr kumimoji="1" lang="ja-JP" altLang="en-US" sz="3200" b="1" dirty="0">
                <a:ea typeface="Yu Gothic Pr6N B" panose="020B0400000000000000"/>
              </a:rPr>
              <a:t>インストールする</a:t>
            </a:r>
          </a:p>
        </p:txBody>
      </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474206" y="5430809"/>
            <a:ext cx="2361235" cy="923330"/>
          </a:xfrm>
          <a:prstGeom prst="rect">
            <a:avLst/>
          </a:prstGeom>
          <a:noFill/>
        </p:spPr>
        <p:txBody>
          <a:bodyPr wrap="square" rtlCol="0">
            <a:spAutoFit/>
          </a:bodyPr>
          <a:lstStyle/>
          <a:p>
            <a:r>
              <a:rPr lang="en-US" altLang="ja-JP" b="1" dirty="0" err="1">
                <a:solidFill>
                  <a:srgbClr val="111111"/>
                </a:solidFill>
                <a:latin typeface="メイリオ" panose="020B0604030504040204" pitchFamily="50" charset="-128"/>
                <a:ea typeface="Yu Gothic Pr6N B" panose="020B0400000000000000"/>
              </a:rPr>
              <a:t>Googleplay</a:t>
            </a:r>
            <a:r>
              <a:rPr lang="ja-JP" altLang="en-US" b="1" dirty="0">
                <a:solidFill>
                  <a:srgbClr val="111111"/>
                </a:solidFill>
                <a:latin typeface="メイリオ" panose="020B0604030504040204" pitchFamily="50" charset="-128"/>
                <a:ea typeface="Yu Gothic Pr6N B" panose="020B0400000000000000"/>
              </a:rPr>
              <a:t>アプリで</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dirty="0">
                <a:solidFill>
                  <a:srgbClr val="FF0000"/>
                </a:solidFill>
                <a:latin typeface="メイリオ" panose="020B0604030504040204" pitchFamily="50" charset="-128"/>
                <a:ea typeface="Yu Gothic Pr6N B" panose="020B0400000000000000"/>
              </a:rPr>
              <a:t>万歩計</a:t>
            </a:r>
            <a:r>
              <a:rPr lang="en-US" altLang="ja-JP" b="1" dirty="0" err="1">
                <a:solidFill>
                  <a:srgbClr val="FF0000"/>
                </a:solidFill>
                <a:latin typeface="メイリオ" panose="020B0604030504040204" pitchFamily="50" charset="-128"/>
                <a:ea typeface="Yu Gothic Pr6N B" panose="020B0400000000000000"/>
              </a:rPr>
              <a:t>Maipo</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を検索し画面をタップ。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5058223" y="5461469"/>
            <a:ext cx="2361235" cy="646331"/>
          </a:xfrm>
          <a:prstGeom prst="rect">
            <a:avLst/>
          </a:prstGeom>
          <a:noFill/>
        </p:spPr>
        <p:txBody>
          <a:bodyPr wrap="square" rtlCol="0">
            <a:spAutoFit/>
          </a:bodyPr>
          <a:lstStyle/>
          <a:p>
            <a:r>
              <a:rPr lang="ja-JP" altLang="en-US" b="1" i="0" dirty="0">
                <a:solidFill>
                  <a:srgbClr val="111111"/>
                </a:solidFill>
                <a:effectLst/>
                <a:latin typeface="メイリオ" panose="020B0604030504040204" pitchFamily="50" charset="-128"/>
                <a:ea typeface="Yu Gothic Pr6N B" panose="020B0400000000000000"/>
              </a:rPr>
              <a:t>アプリのインストールをする。</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8744637" y="5432057"/>
            <a:ext cx="2361235" cy="369332"/>
          </a:xfrm>
          <a:prstGeom prst="rect">
            <a:avLst/>
          </a:prstGeom>
          <a:noFill/>
        </p:spPr>
        <p:txBody>
          <a:bodyPr wrap="square" rtlCol="0">
            <a:spAutoFit/>
          </a:bodyPr>
          <a:lstStyle/>
          <a:p>
            <a:pPr algn="ct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開く</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4149082" y="3371130"/>
            <a:ext cx="614899" cy="2612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7804131" y="3384271"/>
            <a:ext cx="614899" cy="2350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040C533-1F10-A4F4-269C-56640B18A531}"/>
              </a:ext>
            </a:extLst>
          </p:cNvPr>
          <p:cNvSpPr txBox="1"/>
          <p:nvPr/>
        </p:nvSpPr>
        <p:spPr>
          <a:xfrm>
            <a:off x="2249558" y="228037"/>
            <a:ext cx="6096000" cy="646331"/>
          </a:xfrm>
          <a:prstGeom prst="rect">
            <a:avLst/>
          </a:prstGeom>
          <a:noFill/>
        </p:spPr>
        <p:txBody>
          <a:bodyPr wrap="square">
            <a:spAutoFit/>
          </a:bodyPr>
          <a:lstStyle/>
          <a:p>
            <a:r>
              <a:rPr lang="ja-JP" altLang="en-US" sz="3600" b="1" dirty="0">
                <a:solidFill>
                  <a:srgbClr val="FF0000"/>
                </a:solidFill>
                <a:latin typeface="Meiryo" panose="020B0604030504040204" pitchFamily="34" charset="-128"/>
                <a:ea typeface="Yu Gothic Pr6N B" panose="020B0400000000000000"/>
              </a:rPr>
              <a:t>［健康アプリ</a:t>
            </a:r>
            <a:r>
              <a:rPr lang="en-US" altLang="ja-JP" sz="3600" b="1" dirty="0">
                <a:solidFill>
                  <a:srgbClr val="FF0000"/>
                </a:solidFill>
                <a:latin typeface="Meiryo" panose="020B0604030504040204" pitchFamily="34" charset="-128"/>
                <a:ea typeface="Yu Gothic Pr6N B" panose="020B0400000000000000"/>
              </a:rPr>
              <a:t>-2</a:t>
            </a:r>
            <a:r>
              <a:rPr lang="ja-JP" altLang="en-US" sz="3600" b="1" dirty="0">
                <a:solidFill>
                  <a:srgbClr val="FF0000"/>
                </a:solidFill>
                <a:latin typeface="Meiryo" panose="020B0604030504040204" pitchFamily="34" charset="-128"/>
                <a:ea typeface="Yu Gothic Pr6N B" panose="020B0400000000000000"/>
              </a:rPr>
              <a:t>］</a:t>
            </a:r>
          </a:p>
        </p:txBody>
      </p:sp>
      <p:pic>
        <p:nvPicPr>
          <p:cNvPr id="11" name="図 10">
            <a:extLst>
              <a:ext uri="{FF2B5EF4-FFF2-40B4-BE49-F238E27FC236}">
                <a16:creationId xmlns:a16="http://schemas.microsoft.com/office/drawing/2014/main" id="{D6EFDA6B-B856-6639-81C3-18A4F0EC56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61703" y="1776069"/>
            <a:ext cx="1735027" cy="3307799"/>
          </a:xfrm>
          <a:prstGeom prst="rect">
            <a:avLst/>
          </a:prstGeom>
        </p:spPr>
      </p:pic>
      <p:sp>
        <p:nvSpPr>
          <p:cNvPr id="48" name="角丸四角形 116">
            <a:extLst>
              <a:ext uri="{FF2B5EF4-FFF2-40B4-BE49-F238E27FC236}">
                <a16:creationId xmlns:a16="http://schemas.microsoft.com/office/drawing/2014/main" id="{3653D52E-95AD-717E-F8D9-4C115C221C03}"/>
              </a:ext>
            </a:extLst>
          </p:cNvPr>
          <p:cNvSpPr/>
          <p:nvPr/>
        </p:nvSpPr>
        <p:spPr>
          <a:xfrm>
            <a:off x="1622137" y="2382810"/>
            <a:ext cx="1769179" cy="1591782"/>
          </a:xfrm>
          <a:prstGeom prst="roundRect">
            <a:avLst>
              <a:gd name="adj" fmla="val 10206"/>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B1CA1EBD-D2F9-AAA5-6D60-588AA3037600}"/>
              </a:ext>
            </a:extLst>
          </p:cNvPr>
          <p:cNvGrpSpPr/>
          <p:nvPr/>
        </p:nvGrpSpPr>
        <p:grpSpPr>
          <a:xfrm>
            <a:off x="2913208" y="3951412"/>
            <a:ext cx="796351" cy="352633"/>
            <a:chOff x="1164680" y="3290187"/>
            <a:chExt cx="796351" cy="352633"/>
          </a:xfrm>
        </p:grpSpPr>
        <p:sp>
          <p:nvSpPr>
            <p:cNvPr id="23" name="円形吹き出し 118">
              <a:extLst>
                <a:ext uri="{FF2B5EF4-FFF2-40B4-BE49-F238E27FC236}">
                  <a16:creationId xmlns:a16="http://schemas.microsoft.com/office/drawing/2014/main" id="{01FC794E-F909-751C-A59E-C0DD0C542EA6}"/>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EEB11DC-8DE1-25DB-98E6-7EFF4621BF04}"/>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4" name="図 13">
            <a:extLst>
              <a:ext uri="{FF2B5EF4-FFF2-40B4-BE49-F238E27FC236}">
                <a16:creationId xmlns:a16="http://schemas.microsoft.com/office/drawing/2014/main" id="{52491D27-EA25-C782-4036-5DEF791C68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2736" y="212698"/>
            <a:ext cx="935270" cy="824229"/>
          </a:xfrm>
          <a:prstGeom prst="rect">
            <a:avLst/>
          </a:prstGeom>
          <a:ln>
            <a:solidFill>
              <a:srgbClr val="FF0000"/>
            </a:solidFill>
          </a:ln>
        </p:spPr>
      </p:pic>
      <p:pic>
        <p:nvPicPr>
          <p:cNvPr id="18" name="図 17">
            <a:extLst>
              <a:ext uri="{FF2B5EF4-FFF2-40B4-BE49-F238E27FC236}">
                <a16:creationId xmlns:a16="http://schemas.microsoft.com/office/drawing/2014/main" id="{5FDEDEC0-A283-F338-D3E9-FCE939256E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899" y="1726190"/>
            <a:ext cx="1834691" cy="3361999"/>
          </a:xfrm>
          <a:prstGeom prst="rect">
            <a:avLst/>
          </a:prstGeom>
          <a:ln>
            <a:solidFill>
              <a:srgbClr val="FF0000"/>
            </a:solidFill>
          </a:ln>
        </p:spPr>
      </p:pic>
      <p:sp>
        <p:nvSpPr>
          <p:cNvPr id="37" name="角丸四角形 116">
            <a:extLst>
              <a:ext uri="{FF2B5EF4-FFF2-40B4-BE49-F238E27FC236}">
                <a16:creationId xmlns:a16="http://schemas.microsoft.com/office/drawing/2014/main" id="{4C754BB7-4014-91F8-1106-3035EA129EE5}"/>
              </a:ext>
            </a:extLst>
          </p:cNvPr>
          <p:cNvSpPr/>
          <p:nvPr/>
        </p:nvSpPr>
        <p:spPr>
          <a:xfrm>
            <a:off x="5440797" y="3345997"/>
            <a:ext cx="1600083" cy="201540"/>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2F8E214D-9D3F-BA22-DE98-E8AD254D4142}"/>
              </a:ext>
            </a:extLst>
          </p:cNvPr>
          <p:cNvGrpSpPr/>
          <p:nvPr/>
        </p:nvGrpSpPr>
        <p:grpSpPr>
          <a:xfrm>
            <a:off x="6361239" y="3581842"/>
            <a:ext cx="796351" cy="352633"/>
            <a:chOff x="1164680" y="3290187"/>
            <a:chExt cx="796351" cy="352633"/>
          </a:xfrm>
        </p:grpSpPr>
        <p:sp>
          <p:nvSpPr>
            <p:cNvPr id="26" name="円形吹き出し 118">
              <a:extLst>
                <a:ext uri="{FF2B5EF4-FFF2-40B4-BE49-F238E27FC236}">
                  <a16:creationId xmlns:a16="http://schemas.microsoft.com/office/drawing/2014/main" id="{3973467A-E064-7F35-D3CC-BE1C70388E6E}"/>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BBF61EB-D1BC-273D-9525-E0566BCE74C6}"/>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28" name="図 27">
            <a:extLst>
              <a:ext uri="{FF2B5EF4-FFF2-40B4-BE49-F238E27FC236}">
                <a16:creationId xmlns:a16="http://schemas.microsoft.com/office/drawing/2014/main" id="{522C5EEE-A71E-20AB-8346-A2E643ED0A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0625" y="1726189"/>
            <a:ext cx="1834691" cy="3361999"/>
          </a:xfrm>
          <a:prstGeom prst="rect">
            <a:avLst/>
          </a:prstGeom>
          <a:ln>
            <a:solidFill>
              <a:srgbClr val="FF0000"/>
            </a:solidFill>
          </a:ln>
        </p:spPr>
      </p:pic>
      <p:pic>
        <p:nvPicPr>
          <p:cNvPr id="51" name="図 50">
            <a:extLst>
              <a:ext uri="{FF2B5EF4-FFF2-40B4-BE49-F238E27FC236}">
                <a16:creationId xmlns:a16="http://schemas.microsoft.com/office/drawing/2014/main" id="{2EB8D3F4-9CFF-7927-9D04-BE8DA4B89F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3411" y="3232372"/>
            <a:ext cx="1809117" cy="778212"/>
          </a:xfrm>
          <a:prstGeom prst="rect">
            <a:avLst/>
          </a:prstGeom>
        </p:spPr>
      </p:pic>
      <p:sp>
        <p:nvSpPr>
          <p:cNvPr id="43" name="角丸四角形 116">
            <a:extLst>
              <a:ext uri="{FF2B5EF4-FFF2-40B4-BE49-F238E27FC236}">
                <a16:creationId xmlns:a16="http://schemas.microsoft.com/office/drawing/2014/main" id="{D766A2A6-6DE7-D6A0-5BC1-B23F4C8ACD01}"/>
              </a:ext>
            </a:extLst>
          </p:cNvPr>
          <p:cNvSpPr/>
          <p:nvPr/>
        </p:nvSpPr>
        <p:spPr>
          <a:xfrm>
            <a:off x="9957969" y="3300261"/>
            <a:ext cx="795649" cy="213853"/>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C5D08EB7-D186-FD35-CB0D-6EF4D9C00AAD}"/>
              </a:ext>
            </a:extLst>
          </p:cNvPr>
          <p:cNvGrpSpPr/>
          <p:nvPr/>
        </p:nvGrpSpPr>
        <p:grpSpPr>
          <a:xfrm flipH="1">
            <a:off x="9534222" y="2993364"/>
            <a:ext cx="796351" cy="352633"/>
            <a:chOff x="1111915" y="3290187"/>
            <a:chExt cx="796351" cy="352633"/>
          </a:xfrm>
        </p:grpSpPr>
        <p:sp>
          <p:nvSpPr>
            <p:cNvPr id="41" name="円形吹き出し 4">
              <a:extLst>
                <a:ext uri="{FF2B5EF4-FFF2-40B4-BE49-F238E27FC236}">
                  <a16:creationId xmlns:a16="http://schemas.microsoft.com/office/drawing/2014/main" id="{03239338-6F41-3CB1-99EF-1B6A63A546CF}"/>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15949643-EDED-3B5B-5605-6F49381DA96D}"/>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pic>
        <p:nvPicPr>
          <p:cNvPr id="12" name="図 11">
            <a:extLst>
              <a:ext uri="{FF2B5EF4-FFF2-40B4-BE49-F238E27FC236}">
                <a16:creationId xmlns:a16="http://schemas.microsoft.com/office/drawing/2014/main" id="{9C05D37A-4F43-E171-E204-0B36AE2B84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39902" y="212228"/>
            <a:ext cx="935270" cy="822350"/>
          </a:xfrm>
          <a:prstGeom prst="rect">
            <a:avLst/>
          </a:prstGeom>
          <a:ln>
            <a:solidFill>
              <a:srgbClr val="FF0000"/>
            </a:solidFill>
          </a:ln>
        </p:spPr>
      </p:pic>
      <p:sp>
        <p:nvSpPr>
          <p:cNvPr id="9" name="テキスト ボックス 8">
            <a:extLst>
              <a:ext uri="{FF2B5EF4-FFF2-40B4-BE49-F238E27FC236}">
                <a16:creationId xmlns:a16="http://schemas.microsoft.com/office/drawing/2014/main" id="{D013FBC4-CD4F-9CE4-D754-115A5A249885}"/>
              </a:ext>
            </a:extLst>
          </p:cNvPr>
          <p:cNvSpPr txBox="1"/>
          <p:nvPr/>
        </p:nvSpPr>
        <p:spPr>
          <a:xfrm>
            <a:off x="9172575" y="1007879"/>
            <a:ext cx="3121369" cy="369332"/>
          </a:xfrm>
          <a:prstGeom prst="rect">
            <a:avLst/>
          </a:prstGeom>
          <a:noFill/>
        </p:spPr>
        <p:txBody>
          <a:bodyPr wrap="square" rtlCol="0">
            <a:spAutoFit/>
          </a:bodyPr>
          <a:lstStyle/>
          <a:p>
            <a:pPr algn="ctr"/>
            <a:r>
              <a:rPr kumimoji="1" lang="en-US" altLang="ja-JP" dirty="0"/>
              <a:t>  Android      </a:t>
            </a:r>
            <a:r>
              <a:rPr kumimoji="1" lang="ja-JP" altLang="en-US" dirty="0">
                <a:solidFill>
                  <a:srgbClr val="FF0000"/>
                </a:solidFill>
              </a:rPr>
              <a:t>　</a:t>
            </a:r>
            <a:r>
              <a:rPr kumimoji="1" lang="en-US" altLang="ja-JP" dirty="0">
                <a:solidFill>
                  <a:srgbClr val="FF0000"/>
                </a:solidFill>
              </a:rPr>
              <a:t>iPhone</a:t>
            </a:r>
            <a:r>
              <a:rPr kumimoji="1" lang="ja-JP" altLang="en-US" dirty="0"/>
              <a:t>　　</a:t>
            </a:r>
          </a:p>
        </p:txBody>
      </p:sp>
    </p:spTree>
    <p:extLst>
      <p:ext uri="{BB962C8B-B14F-4D97-AF65-F5344CB8AC3E}">
        <p14:creationId xmlns:p14="http://schemas.microsoft.com/office/powerpoint/2010/main" val="1248045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AF51315F-4618-AB06-F65E-FC8487A59D60}"/>
              </a:ext>
            </a:extLst>
          </p:cNvPr>
          <p:cNvSpPr/>
          <p:nvPr/>
        </p:nvSpPr>
        <p:spPr>
          <a:xfrm>
            <a:off x="6571673" y="1333982"/>
            <a:ext cx="2171337" cy="511195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1F1B4DDA-05D1-AA42-3F22-FF1F12586AAF}"/>
              </a:ext>
            </a:extLst>
          </p:cNvPr>
          <p:cNvSpPr/>
          <p:nvPr/>
        </p:nvSpPr>
        <p:spPr>
          <a:xfrm>
            <a:off x="3845449" y="1342663"/>
            <a:ext cx="2171337"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3FEE0DAC-C7C9-9508-1B43-BA1A214AF2DD}"/>
              </a:ext>
            </a:extLst>
          </p:cNvPr>
          <p:cNvSpPr/>
          <p:nvPr/>
        </p:nvSpPr>
        <p:spPr>
          <a:xfrm>
            <a:off x="1150474" y="1342663"/>
            <a:ext cx="2165337" cy="507755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 name="Google Shape;214;p8">
            <a:extLst>
              <a:ext uri="{FF2B5EF4-FFF2-40B4-BE49-F238E27FC236}">
                <a16:creationId xmlns:a16="http://schemas.microsoft.com/office/drawing/2014/main" id="{E9D56472-77FF-7B54-1D8F-D8B49BAC8DE1}"/>
              </a:ext>
            </a:extLst>
          </p:cNvPr>
          <p:cNvPicPr preferRelativeResize="0"/>
          <p:nvPr/>
        </p:nvPicPr>
        <p:blipFill rotWithShape="1">
          <a:blip r:embed="rId2">
            <a:alphaModFix/>
          </a:blip>
          <a:srcRect/>
          <a:stretch/>
        </p:blipFill>
        <p:spPr>
          <a:xfrm>
            <a:off x="493397" y="1507803"/>
            <a:ext cx="3467232" cy="3866400"/>
          </a:xfrm>
          <a:prstGeom prst="rect">
            <a:avLst/>
          </a:prstGeom>
          <a:noFill/>
          <a:ln>
            <a:noFill/>
          </a:ln>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0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3</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9" name="テキスト ボックス 18">
            <a:extLst>
              <a:ext uri="{FF2B5EF4-FFF2-40B4-BE49-F238E27FC236}">
                <a16:creationId xmlns:a16="http://schemas.microsoft.com/office/drawing/2014/main" id="{580A9C9E-F7AA-D747-5D4C-A09A96C93C5A}"/>
              </a:ext>
            </a:extLst>
          </p:cNvPr>
          <p:cNvSpPr txBox="1"/>
          <p:nvPr/>
        </p:nvSpPr>
        <p:spPr>
          <a:xfrm>
            <a:off x="1237528" y="5392902"/>
            <a:ext cx="1953052" cy="923330"/>
          </a:xfrm>
          <a:prstGeom prst="rect">
            <a:avLst/>
          </a:prstGeom>
          <a:noFill/>
        </p:spPr>
        <p:txBody>
          <a:bodyPr wrap="square" rtlCol="0">
            <a:spAutoFit/>
          </a:bodyPr>
          <a:lstStyle/>
          <a:p>
            <a:pPr algn="ct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身長</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体重</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を入力し、</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次へ</a:t>
            </a:r>
            <a:r>
              <a:rPr lang="en-US" altLang="ja-JP" b="1" i="0" dirty="0">
                <a:solidFill>
                  <a:srgbClr val="111111"/>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0" name="テキスト ボックス 19">
            <a:extLst>
              <a:ext uri="{FF2B5EF4-FFF2-40B4-BE49-F238E27FC236}">
                <a16:creationId xmlns:a16="http://schemas.microsoft.com/office/drawing/2014/main" id="{406DA029-77F7-F3D5-3340-607F494C05D7}"/>
              </a:ext>
            </a:extLst>
          </p:cNvPr>
          <p:cNvSpPr txBox="1"/>
          <p:nvPr/>
        </p:nvSpPr>
        <p:spPr>
          <a:xfrm>
            <a:off x="4011661" y="5417517"/>
            <a:ext cx="1852734" cy="369332"/>
          </a:xfrm>
          <a:prstGeom prst="rect">
            <a:avLst/>
          </a:prstGeom>
          <a:noFill/>
        </p:spPr>
        <p:txBody>
          <a:bodyPr wrap="square" rtlCol="0">
            <a:spAutoFit/>
          </a:bodyPr>
          <a:lstStyle/>
          <a:p>
            <a:r>
              <a:rPr lang="en-US" altLang="ja-JP" b="1" i="0" dirty="0">
                <a:solidFill>
                  <a:srgbClr val="FF0000"/>
                </a:solidFill>
                <a:effectLst/>
                <a:latin typeface="メイリオ" panose="020B0604030504040204" pitchFamily="50" charset="-128"/>
                <a:ea typeface="Yu Gothic Pr6N B" panose="020B0400000000000000"/>
              </a:rPr>
              <a:t>[</a:t>
            </a:r>
            <a:r>
              <a:rPr lang="ja-JP" altLang="en-US" b="1" dirty="0">
                <a:solidFill>
                  <a:srgbClr val="FF0000"/>
                </a:solidFill>
                <a:latin typeface="メイリオ" panose="020B0604030504040204" pitchFamily="50" charset="-128"/>
                <a:ea typeface="Yu Gothic Pr6N B" panose="020B0400000000000000"/>
              </a:rPr>
              <a:t>次へ</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endParaRPr kumimoji="1" lang="ja-JP" altLang="en-US" b="1" dirty="0">
              <a:ea typeface="Yu Gothic Pr6N B" panose="020B0400000000000000"/>
            </a:endParaRPr>
          </a:p>
        </p:txBody>
      </p:sp>
      <p:sp>
        <p:nvSpPr>
          <p:cNvPr id="21" name="テキスト ボックス 20">
            <a:extLst>
              <a:ext uri="{FF2B5EF4-FFF2-40B4-BE49-F238E27FC236}">
                <a16:creationId xmlns:a16="http://schemas.microsoft.com/office/drawing/2014/main" id="{DEA3F9EB-454A-A84A-77BD-7252DBD31638}"/>
              </a:ext>
            </a:extLst>
          </p:cNvPr>
          <p:cNvSpPr txBox="1"/>
          <p:nvPr/>
        </p:nvSpPr>
        <p:spPr>
          <a:xfrm>
            <a:off x="6665500" y="5418618"/>
            <a:ext cx="2063330" cy="369332"/>
          </a:xfrm>
          <a:prstGeom prst="rect">
            <a:avLst/>
          </a:prstGeom>
          <a:noFill/>
        </p:spPr>
        <p:txBody>
          <a:bodyPr wrap="square" rtlCol="0">
            <a:spAutoFit/>
          </a:bodyPr>
          <a:lstStyle/>
          <a:p>
            <a:pPr algn="ct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FF0000"/>
                </a:solidFill>
                <a:effectLst/>
                <a:latin typeface="メイリオ" panose="020B0604030504040204" pitchFamily="50" charset="-128"/>
                <a:ea typeface="Yu Gothic Pr6N B" panose="020B0400000000000000"/>
              </a:rPr>
              <a:t>許可</a:t>
            </a:r>
            <a:r>
              <a:rPr lang="en-US" altLang="ja-JP" b="1" i="0" dirty="0">
                <a:solidFill>
                  <a:srgbClr val="FF0000"/>
                </a:solidFill>
                <a:effectLst/>
                <a:latin typeface="メイリオ" panose="020B0604030504040204" pitchFamily="50" charset="-128"/>
                <a:ea typeface="Yu Gothic Pr6N B" panose="020B0400000000000000"/>
              </a:rPr>
              <a:t>]</a:t>
            </a:r>
            <a:r>
              <a:rPr lang="ja-JP" altLang="en-US" b="1" i="0" dirty="0">
                <a:solidFill>
                  <a:srgbClr val="111111"/>
                </a:solidFill>
                <a:effectLst/>
                <a:latin typeface="メイリオ" panose="020B0604030504040204" pitchFamily="50" charset="-128"/>
                <a:ea typeface="Yu Gothic Pr6N B" panose="020B0400000000000000"/>
              </a:rPr>
              <a:t>をタップ。</a:t>
            </a:r>
          </a:p>
        </p:txBody>
      </p:sp>
      <p:sp>
        <p:nvSpPr>
          <p:cNvPr id="31" name="三角形 110">
            <a:extLst>
              <a:ext uri="{FF2B5EF4-FFF2-40B4-BE49-F238E27FC236}">
                <a16:creationId xmlns:a16="http://schemas.microsoft.com/office/drawing/2014/main" id="{081249F6-AB33-AAF6-6A8B-6EDF93BDD901}"/>
              </a:ext>
            </a:extLst>
          </p:cNvPr>
          <p:cNvSpPr/>
          <p:nvPr/>
        </p:nvSpPr>
        <p:spPr>
          <a:xfrm rot="5400000">
            <a:off x="3283617" y="3298350"/>
            <a:ext cx="614899" cy="2612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三角形 110">
            <a:extLst>
              <a:ext uri="{FF2B5EF4-FFF2-40B4-BE49-F238E27FC236}">
                <a16:creationId xmlns:a16="http://schemas.microsoft.com/office/drawing/2014/main" id="{352D6EF6-BCAC-D442-6EA7-37B237F62F8F}"/>
              </a:ext>
            </a:extLst>
          </p:cNvPr>
          <p:cNvSpPr/>
          <p:nvPr/>
        </p:nvSpPr>
        <p:spPr>
          <a:xfrm rot="5400000">
            <a:off x="5991979" y="3323495"/>
            <a:ext cx="614899" cy="2350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2B29FE3-05BE-4F66-4C78-0481FA24C46C}"/>
              </a:ext>
            </a:extLst>
          </p:cNvPr>
          <p:cNvSpPr/>
          <p:nvPr/>
        </p:nvSpPr>
        <p:spPr>
          <a:xfrm>
            <a:off x="9293522" y="1321848"/>
            <a:ext cx="2171337" cy="511195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8" name="三角形 110">
            <a:extLst>
              <a:ext uri="{FF2B5EF4-FFF2-40B4-BE49-F238E27FC236}">
                <a16:creationId xmlns:a16="http://schemas.microsoft.com/office/drawing/2014/main" id="{DB022718-8FE4-34C5-BAA1-BE6C9DDF3076}"/>
              </a:ext>
            </a:extLst>
          </p:cNvPr>
          <p:cNvSpPr/>
          <p:nvPr/>
        </p:nvSpPr>
        <p:spPr>
          <a:xfrm rot="5400000">
            <a:off x="8712349" y="3343924"/>
            <a:ext cx="614899" cy="2350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9162D02-730A-D5AB-9120-1B415E2C2235}"/>
              </a:ext>
            </a:extLst>
          </p:cNvPr>
          <p:cNvSpPr txBox="1"/>
          <p:nvPr/>
        </p:nvSpPr>
        <p:spPr>
          <a:xfrm>
            <a:off x="9372106" y="5357181"/>
            <a:ext cx="2003368" cy="923330"/>
          </a:xfrm>
          <a:prstGeom prst="rect">
            <a:avLst/>
          </a:prstGeom>
          <a:noFill/>
        </p:spPr>
        <p:txBody>
          <a:bodyPr wrap="square" rtlCol="0">
            <a:spAutoFit/>
          </a:bodyPr>
          <a:lstStyle/>
          <a:p>
            <a:pPr algn="ctr"/>
            <a:r>
              <a:rPr lang="ja-JP" altLang="en-US" b="1" i="0" dirty="0">
                <a:solidFill>
                  <a:srgbClr val="FF0000"/>
                </a:solidFill>
                <a:effectLst/>
                <a:latin typeface="メイリオ" panose="020B0604030504040204" pitchFamily="50" charset="-128"/>
                <a:ea typeface="Yu Gothic Pr6N B" panose="020B0400000000000000"/>
              </a:rPr>
              <a:t>登録完了。</a:t>
            </a:r>
            <a:endParaRPr lang="en-US" altLang="ja-JP" b="1" i="0" dirty="0">
              <a:solidFill>
                <a:srgbClr val="FF0000"/>
              </a:solidFill>
              <a:effectLst/>
              <a:latin typeface="メイリオ" panose="020B0604030504040204" pitchFamily="50" charset="-128"/>
              <a:ea typeface="Yu Gothic Pr6N B" panose="020B0400000000000000"/>
            </a:endParaRPr>
          </a:p>
          <a:p>
            <a:pPr algn="ctr"/>
            <a:r>
              <a:rPr lang="ja-JP" altLang="en-US" b="1" i="0" dirty="0">
                <a:solidFill>
                  <a:srgbClr val="111111"/>
                </a:solidFill>
                <a:effectLst/>
                <a:latin typeface="メイリオ" panose="020B0604030504040204" pitchFamily="50" charset="-128"/>
                <a:ea typeface="Yu Gothic Pr6N B" panose="020B0400000000000000"/>
              </a:rPr>
              <a:t>使えるように</a:t>
            </a:r>
            <a:endParaRPr lang="en-US" altLang="ja-JP" b="1" i="0" dirty="0">
              <a:solidFill>
                <a:srgbClr val="111111"/>
              </a:solidFill>
              <a:effectLst/>
              <a:latin typeface="メイリオ" panose="020B0604030504040204" pitchFamily="50" charset="-128"/>
              <a:ea typeface="Yu Gothic Pr6N B" panose="020B0400000000000000"/>
            </a:endParaRPr>
          </a:p>
          <a:p>
            <a:pPr algn="ctr"/>
            <a:r>
              <a:rPr lang="ja-JP" altLang="en-US" b="1" i="0" dirty="0">
                <a:solidFill>
                  <a:srgbClr val="111111"/>
                </a:solidFill>
                <a:effectLst/>
                <a:latin typeface="メイリオ" panose="020B0604030504040204" pitchFamily="50" charset="-128"/>
                <a:ea typeface="Yu Gothic Pr6N B" panose="020B0400000000000000"/>
              </a:rPr>
              <a:t>なります。</a:t>
            </a:r>
          </a:p>
        </p:txBody>
      </p:sp>
      <p:sp>
        <p:nvSpPr>
          <p:cNvPr id="9" name="テキスト ボックス 8">
            <a:extLst>
              <a:ext uri="{FF2B5EF4-FFF2-40B4-BE49-F238E27FC236}">
                <a16:creationId xmlns:a16="http://schemas.microsoft.com/office/drawing/2014/main" id="{59B619AD-4FCF-D5E1-15B0-1B9B2B108F59}"/>
              </a:ext>
            </a:extLst>
          </p:cNvPr>
          <p:cNvSpPr txBox="1"/>
          <p:nvPr/>
        </p:nvSpPr>
        <p:spPr>
          <a:xfrm>
            <a:off x="2249558" y="228037"/>
            <a:ext cx="6096000" cy="646331"/>
          </a:xfrm>
          <a:prstGeom prst="rect">
            <a:avLst/>
          </a:prstGeom>
          <a:noFill/>
        </p:spPr>
        <p:txBody>
          <a:bodyPr wrap="square">
            <a:spAutoFit/>
          </a:bodyPr>
          <a:lstStyle/>
          <a:p>
            <a:r>
              <a:rPr lang="ja-JP" altLang="en-US" sz="3600" b="1" dirty="0">
                <a:solidFill>
                  <a:srgbClr val="FF0000"/>
                </a:solidFill>
                <a:latin typeface="Meiryo" panose="020B0604030504040204" pitchFamily="34" charset="-128"/>
                <a:ea typeface="Yu Gothic Pr6N B" panose="020B0400000000000000"/>
              </a:rPr>
              <a:t>［健康アプリ</a:t>
            </a:r>
            <a:r>
              <a:rPr lang="en-US" altLang="ja-JP" sz="3600" b="1" dirty="0">
                <a:solidFill>
                  <a:srgbClr val="FF0000"/>
                </a:solidFill>
                <a:latin typeface="Meiryo" panose="020B0604030504040204" pitchFamily="34" charset="-128"/>
                <a:ea typeface="Yu Gothic Pr6N B" panose="020B0400000000000000"/>
              </a:rPr>
              <a:t>-2</a:t>
            </a:r>
            <a:r>
              <a:rPr lang="ja-JP" altLang="en-US" sz="3600" b="1" dirty="0">
                <a:solidFill>
                  <a:srgbClr val="FF0000"/>
                </a:solidFill>
                <a:latin typeface="Meiryo" panose="020B0604030504040204" pitchFamily="34" charset="-128"/>
                <a:ea typeface="Yu Gothic Pr6N B" panose="020B0400000000000000"/>
              </a:rPr>
              <a:t>］</a:t>
            </a:r>
          </a:p>
        </p:txBody>
      </p:sp>
      <p:sp>
        <p:nvSpPr>
          <p:cNvPr id="11" name="テキスト ボックス 10">
            <a:extLst>
              <a:ext uri="{FF2B5EF4-FFF2-40B4-BE49-F238E27FC236}">
                <a16:creationId xmlns:a16="http://schemas.microsoft.com/office/drawing/2014/main" id="{41CDFE5B-9545-F021-41D5-86295AA0C78F}"/>
              </a:ext>
            </a:extLst>
          </p:cNvPr>
          <p:cNvSpPr txBox="1"/>
          <p:nvPr/>
        </p:nvSpPr>
        <p:spPr>
          <a:xfrm>
            <a:off x="433192" y="754626"/>
            <a:ext cx="11389851" cy="584775"/>
          </a:xfrm>
          <a:prstGeom prst="rect">
            <a:avLst/>
          </a:prstGeom>
          <a:noFill/>
        </p:spPr>
        <p:txBody>
          <a:bodyPr wrap="square" rtlCol="0">
            <a:spAutoFit/>
          </a:bodyPr>
          <a:lstStyle/>
          <a:p>
            <a:pPr algn="ctr"/>
            <a:r>
              <a:rPr kumimoji="1" lang="ja-JP" altLang="en-US" sz="3200" b="1" dirty="0">
                <a:ea typeface="Yu Gothic Pr6N B" panose="020B0400000000000000"/>
              </a:rPr>
              <a:t>２．</a:t>
            </a:r>
            <a:r>
              <a:rPr lang="ja-JP" altLang="en-US" sz="3200" b="1" dirty="0">
                <a:ea typeface="Yu Gothic Pr6N B" panose="020B0400000000000000"/>
              </a:rPr>
              <a:t>歩数計</a:t>
            </a:r>
            <a:r>
              <a:rPr lang="en-US" altLang="ja-JP" sz="3200" b="1" dirty="0" err="1">
                <a:ea typeface="Yu Gothic Pr6N B" panose="020B0400000000000000"/>
              </a:rPr>
              <a:t>Maipo</a:t>
            </a:r>
            <a:r>
              <a:rPr lang="ja-JP" altLang="en-US" sz="3200" b="1" dirty="0">
                <a:ea typeface="Yu Gothic Pr6N B" panose="020B0400000000000000"/>
              </a:rPr>
              <a:t>アプリの新規登録をする</a:t>
            </a:r>
            <a:endParaRPr kumimoji="1" lang="en-US" altLang="ja-JP" sz="3200" b="1" dirty="0">
              <a:ea typeface="Yu Gothic Pr6N B" panose="020B0400000000000000"/>
            </a:endParaRPr>
          </a:p>
        </p:txBody>
      </p:sp>
      <p:pic>
        <p:nvPicPr>
          <p:cNvPr id="13" name="図 12">
            <a:extLst>
              <a:ext uri="{FF2B5EF4-FFF2-40B4-BE49-F238E27FC236}">
                <a16:creationId xmlns:a16="http://schemas.microsoft.com/office/drawing/2014/main" id="{93B4F8FB-1CAA-BE3B-794C-78E7B0F67B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4012" y="1781648"/>
            <a:ext cx="1494721" cy="3337249"/>
          </a:xfrm>
          <a:prstGeom prst="rect">
            <a:avLst/>
          </a:prstGeom>
          <a:ln>
            <a:solidFill>
              <a:srgbClr val="FF0000"/>
            </a:solidFill>
          </a:ln>
        </p:spPr>
      </p:pic>
      <p:pic>
        <p:nvPicPr>
          <p:cNvPr id="22" name="図 21">
            <a:extLst>
              <a:ext uri="{FF2B5EF4-FFF2-40B4-BE49-F238E27FC236}">
                <a16:creationId xmlns:a16="http://schemas.microsoft.com/office/drawing/2014/main" id="{BB8FB421-82C8-1395-DCE2-4E1C09BD96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2634" y="1791467"/>
            <a:ext cx="1365109" cy="3299071"/>
          </a:xfrm>
          <a:prstGeom prst="rect">
            <a:avLst/>
          </a:prstGeom>
        </p:spPr>
      </p:pic>
      <p:sp>
        <p:nvSpPr>
          <p:cNvPr id="15" name="角丸四角形 116">
            <a:extLst>
              <a:ext uri="{FF2B5EF4-FFF2-40B4-BE49-F238E27FC236}">
                <a16:creationId xmlns:a16="http://schemas.microsoft.com/office/drawing/2014/main" id="{C9B456DF-A962-AE67-03AE-16D02B320080}"/>
              </a:ext>
            </a:extLst>
          </p:cNvPr>
          <p:cNvSpPr/>
          <p:nvPr/>
        </p:nvSpPr>
        <p:spPr>
          <a:xfrm>
            <a:off x="2041621" y="4274758"/>
            <a:ext cx="415873" cy="24487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5C2A7FCA-3715-A5A7-8A98-390BA2A414C7}"/>
              </a:ext>
            </a:extLst>
          </p:cNvPr>
          <p:cNvGrpSpPr/>
          <p:nvPr/>
        </p:nvGrpSpPr>
        <p:grpSpPr>
          <a:xfrm>
            <a:off x="2214054" y="3941889"/>
            <a:ext cx="796351" cy="352633"/>
            <a:chOff x="1111915" y="3290187"/>
            <a:chExt cx="796351" cy="352633"/>
          </a:xfrm>
        </p:grpSpPr>
        <p:sp>
          <p:nvSpPr>
            <p:cNvPr id="46" name="円形吹き出し 4">
              <a:extLst>
                <a:ext uri="{FF2B5EF4-FFF2-40B4-BE49-F238E27FC236}">
                  <a16:creationId xmlns:a16="http://schemas.microsoft.com/office/drawing/2014/main" id="{8E4EB57E-E04F-8128-A1C3-E94C20DE4CCE}"/>
                </a:ext>
              </a:extLst>
            </p:cNvPr>
            <p:cNvSpPr/>
            <p:nvPr/>
          </p:nvSpPr>
          <p:spPr>
            <a:xfrm>
              <a:off x="1194176" y="3290187"/>
              <a:ext cx="654671" cy="352633"/>
            </a:xfrm>
            <a:prstGeom prst="wedgeEllipseCallout">
              <a:avLst>
                <a:gd name="adj1" fmla="val -35122"/>
                <a:gd name="adj2" fmla="val 57386"/>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D7BE263-E458-3D12-20FF-0C288C2F4541}"/>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37" name="角丸四角形 116">
            <a:extLst>
              <a:ext uri="{FF2B5EF4-FFF2-40B4-BE49-F238E27FC236}">
                <a16:creationId xmlns:a16="http://schemas.microsoft.com/office/drawing/2014/main" id="{75DCC6FF-CED6-4F66-8A82-5C61C0838F1E}"/>
              </a:ext>
            </a:extLst>
          </p:cNvPr>
          <p:cNvSpPr/>
          <p:nvPr/>
        </p:nvSpPr>
        <p:spPr>
          <a:xfrm>
            <a:off x="1950208" y="2530185"/>
            <a:ext cx="654671" cy="24487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116">
            <a:extLst>
              <a:ext uri="{FF2B5EF4-FFF2-40B4-BE49-F238E27FC236}">
                <a16:creationId xmlns:a16="http://schemas.microsoft.com/office/drawing/2014/main" id="{6B5C55B8-DF9C-9908-8BA7-9EAC43FA3861}"/>
              </a:ext>
            </a:extLst>
          </p:cNvPr>
          <p:cNvSpPr/>
          <p:nvPr/>
        </p:nvSpPr>
        <p:spPr>
          <a:xfrm>
            <a:off x="1950720" y="2833276"/>
            <a:ext cx="654159" cy="261610"/>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4D93CEAD-38FF-9060-7EAD-DF2A5A2BA31C}"/>
              </a:ext>
            </a:extLst>
          </p:cNvPr>
          <p:cNvGrpSpPr/>
          <p:nvPr/>
        </p:nvGrpSpPr>
        <p:grpSpPr>
          <a:xfrm>
            <a:off x="2482353" y="3067328"/>
            <a:ext cx="796351" cy="352633"/>
            <a:chOff x="1164680" y="3290187"/>
            <a:chExt cx="796351" cy="352633"/>
          </a:xfrm>
        </p:grpSpPr>
        <p:sp>
          <p:nvSpPr>
            <p:cNvPr id="25" name="円形吹き出し 118">
              <a:extLst>
                <a:ext uri="{FF2B5EF4-FFF2-40B4-BE49-F238E27FC236}">
                  <a16:creationId xmlns:a16="http://schemas.microsoft.com/office/drawing/2014/main" id="{68591487-B9FF-366B-0C2A-3F96E0CC47C3}"/>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3EDB74D-7E35-585B-7DCC-A8ECF016AF3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入力</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28" name="グループ化 27">
            <a:extLst>
              <a:ext uri="{FF2B5EF4-FFF2-40B4-BE49-F238E27FC236}">
                <a16:creationId xmlns:a16="http://schemas.microsoft.com/office/drawing/2014/main" id="{09B3DC00-1A5B-2A92-B630-9173F01F0758}"/>
              </a:ext>
            </a:extLst>
          </p:cNvPr>
          <p:cNvGrpSpPr/>
          <p:nvPr/>
        </p:nvGrpSpPr>
        <p:grpSpPr>
          <a:xfrm>
            <a:off x="4872512" y="4620959"/>
            <a:ext cx="796351" cy="352633"/>
            <a:chOff x="1164680" y="3290187"/>
            <a:chExt cx="796351" cy="352633"/>
          </a:xfrm>
        </p:grpSpPr>
        <p:sp>
          <p:nvSpPr>
            <p:cNvPr id="29" name="円形吹き出し 118">
              <a:extLst>
                <a:ext uri="{FF2B5EF4-FFF2-40B4-BE49-F238E27FC236}">
                  <a16:creationId xmlns:a16="http://schemas.microsoft.com/office/drawing/2014/main" id="{53EAF77F-2752-1E1E-D35F-AC3292B9B37A}"/>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97C1FB-69BC-F468-7B94-964EFFD4C373}"/>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7" name="角丸四角形 116">
            <a:extLst>
              <a:ext uri="{FF2B5EF4-FFF2-40B4-BE49-F238E27FC236}">
                <a16:creationId xmlns:a16="http://schemas.microsoft.com/office/drawing/2014/main" id="{1A28C803-23CF-49F9-ECB3-C312A3FAB4EE}"/>
              </a:ext>
            </a:extLst>
          </p:cNvPr>
          <p:cNvSpPr/>
          <p:nvPr/>
        </p:nvSpPr>
        <p:spPr>
          <a:xfrm>
            <a:off x="4723180" y="4321778"/>
            <a:ext cx="415873" cy="244878"/>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DB922D8F-BD28-C144-958D-4B87D349D8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07179" y="1776699"/>
            <a:ext cx="1492814" cy="3337249"/>
          </a:xfrm>
          <a:prstGeom prst="rect">
            <a:avLst/>
          </a:prstGeom>
          <a:ln>
            <a:solidFill>
              <a:srgbClr val="FF0000"/>
            </a:solidFill>
          </a:ln>
        </p:spPr>
      </p:pic>
      <p:grpSp>
        <p:nvGrpSpPr>
          <p:cNvPr id="52" name="グループ化 51">
            <a:extLst>
              <a:ext uri="{FF2B5EF4-FFF2-40B4-BE49-F238E27FC236}">
                <a16:creationId xmlns:a16="http://schemas.microsoft.com/office/drawing/2014/main" id="{672AC48B-771B-21B9-BE56-59CA65000B7A}"/>
              </a:ext>
            </a:extLst>
          </p:cNvPr>
          <p:cNvGrpSpPr/>
          <p:nvPr/>
        </p:nvGrpSpPr>
        <p:grpSpPr>
          <a:xfrm>
            <a:off x="7775150" y="3877824"/>
            <a:ext cx="796351" cy="352633"/>
            <a:chOff x="1164680" y="3290187"/>
            <a:chExt cx="796351" cy="352633"/>
          </a:xfrm>
        </p:grpSpPr>
        <p:sp>
          <p:nvSpPr>
            <p:cNvPr id="53" name="円形吹き出し 118">
              <a:extLst>
                <a:ext uri="{FF2B5EF4-FFF2-40B4-BE49-F238E27FC236}">
                  <a16:creationId xmlns:a16="http://schemas.microsoft.com/office/drawing/2014/main" id="{E3D2209E-EB9F-51A4-97AB-447816A0E69F}"/>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F71BDFCC-87E2-CB74-9C26-1EA65355149B}"/>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43" name="角丸四角形 116">
            <a:extLst>
              <a:ext uri="{FF2B5EF4-FFF2-40B4-BE49-F238E27FC236}">
                <a16:creationId xmlns:a16="http://schemas.microsoft.com/office/drawing/2014/main" id="{E87ABF7F-3EC0-EA68-68B2-BF37D7D73CF4}"/>
              </a:ext>
            </a:extLst>
          </p:cNvPr>
          <p:cNvSpPr/>
          <p:nvPr/>
        </p:nvSpPr>
        <p:spPr>
          <a:xfrm>
            <a:off x="7697165" y="3653657"/>
            <a:ext cx="486059" cy="152319"/>
          </a:xfrm>
          <a:prstGeom prst="roundRect">
            <a:avLst/>
          </a:prstGeom>
          <a:noFill/>
          <a:ln w="28575">
            <a:solidFill>
              <a:srgbClr val="FF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a:extLst>
              <a:ext uri="{FF2B5EF4-FFF2-40B4-BE49-F238E27FC236}">
                <a16:creationId xmlns:a16="http://schemas.microsoft.com/office/drawing/2014/main" id="{C771B328-ACA7-213F-8C8D-1AB804DB88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1658" y="1772671"/>
            <a:ext cx="1655645" cy="3346946"/>
          </a:xfrm>
          <a:prstGeom prst="rect">
            <a:avLst/>
          </a:prstGeom>
          <a:ln>
            <a:solidFill>
              <a:srgbClr val="FF0000"/>
            </a:solidFill>
          </a:ln>
        </p:spPr>
      </p:pic>
      <p:sp>
        <p:nvSpPr>
          <p:cNvPr id="2" name="スライド番号プレースホルダー 1">
            <a:extLst>
              <a:ext uri="{FF2B5EF4-FFF2-40B4-BE49-F238E27FC236}">
                <a16:creationId xmlns:a16="http://schemas.microsoft.com/office/drawing/2014/main" id="{AA3BA3DF-EBE1-86CA-2A6F-982AC741E0DD}"/>
              </a:ext>
            </a:extLst>
          </p:cNvPr>
          <p:cNvSpPr>
            <a:spLocks noGrp="1"/>
          </p:cNvSpPr>
          <p:nvPr>
            <p:ph type="sldNum" sz="quarter" idx="12"/>
          </p:nvPr>
        </p:nvSpPr>
        <p:spPr>
          <a:xfrm>
            <a:off x="9251297" y="6356351"/>
            <a:ext cx="2743200" cy="365125"/>
          </a:xfrm>
        </p:spPr>
        <p:txBody>
          <a:bodyPr/>
          <a:lstStyle/>
          <a:p>
            <a:fld id="{0869AD2D-B8A4-B94C-A8F3-6904FAA7DB71}" type="slidenum">
              <a:rPr kumimoji="1" lang="ja-JP" altLang="en-US" smtClean="0"/>
              <a:t>34</a:t>
            </a:fld>
            <a:endParaRPr kumimoji="1" lang="ja-JP" altLang="en-US"/>
          </a:p>
        </p:txBody>
      </p:sp>
    </p:spTree>
    <p:extLst>
      <p:ext uri="{BB962C8B-B14F-4D97-AF65-F5344CB8AC3E}">
        <p14:creationId xmlns:p14="http://schemas.microsoft.com/office/powerpoint/2010/main" val="216224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98C6B1AB-8BF2-4D3F-00E8-738A39166544}"/>
              </a:ext>
            </a:extLst>
          </p:cNvPr>
          <p:cNvSpPr/>
          <p:nvPr/>
        </p:nvSpPr>
        <p:spPr>
          <a:xfrm>
            <a:off x="8365949" y="3995272"/>
            <a:ext cx="3384326" cy="2401193"/>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B20BC82F-53F1-A38E-F162-A6868E5A5CCF}"/>
              </a:ext>
            </a:extLst>
          </p:cNvPr>
          <p:cNvSpPr/>
          <p:nvPr/>
        </p:nvSpPr>
        <p:spPr>
          <a:xfrm>
            <a:off x="895262" y="3995272"/>
            <a:ext cx="3384326" cy="2401193"/>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9759126-66FF-6130-4B17-3332489F3F8F}"/>
              </a:ext>
            </a:extLst>
          </p:cNvPr>
          <p:cNvSpPr/>
          <p:nvPr/>
        </p:nvSpPr>
        <p:spPr>
          <a:xfrm>
            <a:off x="4633120" y="3995272"/>
            <a:ext cx="3379297" cy="2401193"/>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0E1B3996-6039-93F0-120E-D8387D7231D9}"/>
              </a:ext>
            </a:extLst>
          </p:cNvPr>
          <p:cNvSpPr/>
          <p:nvPr/>
        </p:nvSpPr>
        <p:spPr>
          <a:xfrm>
            <a:off x="3758177" y="842794"/>
            <a:ext cx="5129180" cy="2538471"/>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35</a:t>
            </a:fld>
            <a:endParaRPr kumimoji="1" lang="ja-JP" altLang="en-US"/>
          </a:p>
        </p:txBody>
      </p:sp>
      <p:pic>
        <p:nvPicPr>
          <p:cNvPr id="17" name="図 16">
            <a:extLst>
              <a:ext uri="{FF2B5EF4-FFF2-40B4-BE49-F238E27FC236}">
                <a16:creationId xmlns:a16="http://schemas.microsoft.com/office/drawing/2014/main" id="{EA4BC6AD-9217-AFA1-E4EF-4DC68128F6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112" y="4913329"/>
            <a:ext cx="1588546" cy="1445449"/>
          </a:xfrm>
          <a:prstGeom prst="rect">
            <a:avLst/>
          </a:prstGeom>
          <a:ln>
            <a:solidFill>
              <a:schemeClr val="tx1"/>
            </a:solidFill>
          </a:ln>
        </p:spPr>
      </p:pic>
      <p:sp>
        <p:nvSpPr>
          <p:cNvPr id="19" name="テキスト ボックス 18">
            <a:extLst>
              <a:ext uri="{FF2B5EF4-FFF2-40B4-BE49-F238E27FC236}">
                <a16:creationId xmlns:a16="http://schemas.microsoft.com/office/drawing/2014/main" id="{28D12E45-B759-7C8E-5B3F-A5BDC0BF616F}"/>
              </a:ext>
            </a:extLst>
          </p:cNvPr>
          <p:cNvSpPr txBox="1"/>
          <p:nvPr/>
        </p:nvSpPr>
        <p:spPr>
          <a:xfrm>
            <a:off x="8405178" y="4034320"/>
            <a:ext cx="3274508" cy="1107996"/>
          </a:xfrm>
          <a:prstGeom prst="rect">
            <a:avLst/>
          </a:prstGeom>
          <a:noFill/>
        </p:spPr>
        <p:txBody>
          <a:bodyPr wrap="square">
            <a:spAutoFit/>
          </a:bodyPr>
          <a:lstStyle/>
          <a:p>
            <a:r>
              <a:rPr lang="ja-JP" altLang="en-US" b="1" dirty="0"/>
              <a:t>村営バス　運行情報</a:t>
            </a:r>
          </a:p>
          <a:p>
            <a:r>
              <a:rPr lang="ja-JP" altLang="en-US" sz="1600" dirty="0"/>
              <a:t>https://www.vill.miyake.tokyo.jp/kurashi/seikatsu_kankyou/koutsuu/bus.html</a:t>
            </a:r>
          </a:p>
        </p:txBody>
      </p:sp>
      <p:sp>
        <p:nvSpPr>
          <p:cNvPr id="21" name="テキスト ボックス 20">
            <a:extLst>
              <a:ext uri="{FF2B5EF4-FFF2-40B4-BE49-F238E27FC236}">
                <a16:creationId xmlns:a16="http://schemas.microsoft.com/office/drawing/2014/main" id="{70DE0845-24AF-B1C7-3B3C-E72802CC733B}"/>
              </a:ext>
            </a:extLst>
          </p:cNvPr>
          <p:cNvSpPr txBox="1"/>
          <p:nvPr/>
        </p:nvSpPr>
        <p:spPr>
          <a:xfrm>
            <a:off x="4748601" y="4051555"/>
            <a:ext cx="3148333" cy="861774"/>
          </a:xfrm>
          <a:prstGeom prst="rect">
            <a:avLst/>
          </a:prstGeom>
          <a:noFill/>
        </p:spPr>
        <p:txBody>
          <a:bodyPr wrap="square">
            <a:spAutoFit/>
          </a:bodyPr>
          <a:lstStyle/>
          <a:p>
            <a:r>
              <a:rPr lang="ja-JP" altLang="en-US" b="1" dirty="0"/>
              <a:t>三宅村　防災情報</a:t>
            </a:r>
          </a:p>
          <a:p>
            <a:r>
              <a:rPr lang="ja-JP" altLang="en-US" sz="1600" dirty="0"/>
              <a:t>https://www.vill.miyake.tokyo.jp/bousai/bousai/</a:t>
            </a:r>
          </a:p>
        </p:txBody>
      </p:sp>
      <p:pic>
        <p:nvPicPr>
          <p:cNvPr id="23" name="図 22">
            <a:extLst>
              <a:ext uri="{FF2B5EF4-FFF2-40B4-BE49-F238E27FC236}">
                <a16:creationId xmlns:a16="http://schemas.microsoft.com/office/drawing/2014/main" id="{06C32C68-4787-1C3A-AA79-A1B65D25D2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8340" y="1106848"/>
            <a:ext cx="1980752" cy="1414294"/>
          </a:xfrm>
          <a:prstGeom prst="rect">
            <a:avLst/>
          </a:prstGeom>
        </p:spPr>
      </p:pic>
      <p:pic>
        <p:nvPicPr>
          <p:cNvPr id="25" name="図 24">
            <a:extLst>
              <a:ext uri="{FF2B5EF4-FFF2-40B4-BE49-F238E27FC236}">
                <a16:creationId xmlns:a16="http://schemas.microsoft.com/office/drawing/2014/main" id="{CC42EC6A-5B00-5EC2-E2B8-225E968739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09383" y="2640737"/>
            <a:ext cx="1821797" cy="1227494"/>
          </a:xfrm>
          <a:prstGeom prst="rect">
            <a:avLst/>
          </a:prstGeom>
        </p:spPr>
      </p:pic>
      <p:pic>
        <p:nvPicPr>
          <p:cNvPr id="27" name="図 26">
            <a:extLst>
              <a:ext uri="{FF2B5EF4-FFF2-40B4-BE49-F238E27FC236}">
                <a16:creationId xmlns:a16="http://schemas.microsoft.com/office/drawing/2014/main" id="{EA463A82-4095-705E-5BF6-580355D4EE2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316" b="94737" l="0" r="97778">
                        <a14:foregroundMark x1="40685" y1="11842" x2="63333" y2="11842"/>
                        <a14:foregroundMark x1="63333" y1="11842" x2="92222" y2="10526"/>
                        <a14:foregroundMark x1="55556" y1="3947" x2="56667" y2="89474"/>
                        <a14:foregroundMark x1="97778" y1="15789" x2="91111" y2="94737"/>
                        <a14:foregroundMark x1="34444" y1="14474" x2="38889" y2="6579"/>
                        <a14:foregroundMark x1="38889" y1="6579" x2="29318" y2="12623"/>
                        <a14:foregroundMark x1="17814" y1="91914" x2="17778" y2="93421"/>
                        <a14:backgroundMark x1="7802" y1="93083" x2="7778" y2="94737"/>
                        <a14:backgroundMark x1="43563" y1="4161" x2="44444" y2="3947"/>
                        <a14:backgroundMark x1="5556" y1="1316" x2="6667" y2="92105"/>
                      </a14:backgroundRemoval>
                    </a14:imgEffect>
                  </a14:imgLayer>
                </a14:imgProps>
              </a:ext>
              <a:ext uri="{28A0092B-C50C-407E-A947-70E740481C1C}">
                <a14:useLocalDpi xmlns:a14="http://schemas.microsoft.com/office/drawing/2010/main"/>
              </a:ext>
            </a:extLst>
          </a:blip>
          <a:stretch>
            <a:fillRect/>
          </a:stretch>
        </p:blipFill>
        <p:spPr>
          <a:xfrm>
            <a:off x="3641606" y="1701032"/>
            <a:ext cx="1338313" cy="988633"/>
          </a:xfrm>
          <a:prstGeom prst="rect">
            <a:avLst/>
          </a:prstGeom>
        </p:spPr>
      </p:pic>
      <p:sp>
        <p:nvSpPr>
          <p:cNvPr id="29" name="テキスト ボックス 28">
            <a:extLst>
              <a:ext uri="{FF2B5EF4-FFF2-40B4-BE49-F238E27FC236}">
                <a16:creationId xmlns:a16="http://schemas.microsoft.com/office/drawing/2014/main" id="{C073D586-CDD0-0073-DBE5-2060BBED7E30}"/>
              </a:ext>
            </a:extLst>
          </p:cNvPr>
          <p:cNvSpPr txBox="1"/>
          <p:nvPr/>
        </p:nvSpPr>
        <p:spPr>
          <a:xfrm>
            <a:off x="3798029" y="875561"/>
            <a:ext cx="5129180" cy="954107"/>
          </a:xfrm>
          <a:prstGeom prst="rect">
            <a:avLst/>
          </a:prstGeom>
          <a:noFill/>
        </p:spPr>
        <p:txBody>
          <a:bodyPr wrap="square">
            <a:spAutoFit/>
          </a:bodyPr>
          <a:lstStyle/>
          <a:p>
            <a:r>
              <a:rPr lang="ja-JP" altLang="en-US" sz="2800" b="1" dirty="0"/>
              <a:t>三宅村役場公式ホームページ</a:t>
            </a:r>
          </a:p>
          <a:p>
            <a:r>
              <a:rPr lang="ja-JP" altLang="en-US" sz="2800" dirty="0"/>
              <a:t>https://www.vill.miyake.tokyo.jp/</a:t>
            </a:r>
          </a:p>
        </p:txBody>
      </p:sp>
      <p:pic>
        <p:nvPicPr>
          <p:cNvPr id="33" name="図 32">
            <a:extLst>
              <a:ext uri="{FF2B5EF4-FFF2-40B4-BE49-F238E27FC236}">
                <a16:creationId xmlns:a16="http://schemas.microsoft.com/office/drawing/2014/main" id="{1F2EAC7B-E30A-6274-F550-7182D6708C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2767" y="4920140"/>
            <a:ext cx="1588547" cy="1445449"/>
          </a:xfrm>
          <a:prstGeom prst="rect">
            <a:avLst/>
          </a:prstGeom>
          <a:ln>
            <a:solidFill>
              <a:schemeClr val="tx1"/>
            </a:solidFill>
          </a:ln>
        </p:spPr>
      </p:pic>
      <p:pic>
        <p:nvPicPr>
          <p:cNvPr id="8" name="図 7">
            <a:extLst>
              <a:ext uri="{FF2B5EF4-FFF2-40B4-BE49-F238E27FC236}">
                <a16:creationId xmlns:a16="http://schemas.microsoft.com/office/drawing/2014/main" id="{29BDD1EF-7D53-3EBE-02EB-2A75B91403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2726" y="1100893"/>
            <a:ext cx="1980752" cy="1420249"/>
          </a:xfrm>
          <a:prstGeom prst="rect">
            <a:avLst/>
          </a:prstGeom>
        </p:spPr>
      </p:pic>
      <p:sp>
        <p:nvSpPr>
          <p:cNvPr id="3" name="テキスト ボックス 2">
            <a:extLst>
              <a:ext uri="{FF2B5EF4-FFF2-40B4-BE49-F238E27FC236}">
                <a16:creationId xmlns:a16="http://schemas.microsoft.com/office/drawing/2014/main" id="{F695FFC1-CE15-9245-D2AF-14D42F29364F}"/>
              </a:ext>
            </a:extLst>
          </p:cNvPr>
          <p:cNvSpPr txBox="1"/>
          <p:nvPr/>
        </p:nvSpPr>
        <p:spPr>
          <a:xfrm>
            <a:off x="2140035" y="147739"/>
            <a:ext cx="8365469" cy="646331"/>
          </a:xfrm>
          <a:prstGeom prst="rect">
            <a:avLst/>
          </a:prstGeom>
          <a:noFill/>
        </p:spPr>
        <p:txBody>
          <a:bodyPr wrap="square" rtlCol="0">
            <a:spAutoFit/>
          </a:bodyPr>
          <a:lstStyle/>
          <a:p>
            <a:r>
              <a:rPr kumimoji="1" lang="ja-JP" altLang="en-US" sz="3600" b="1" dirty="0">
                <a:solidFill>
                  <a:srgbClr val="7030A0"/>
                </a:solidFill>
                <a:ea typeface="Yu Gothic Pr6N B" panose="020B0400000000000000"/>
              </a:rPr>
              <a:t>［</a:t>
            </a:r>
            <a:r>
              <a:rPr lang="ja-JP" altLang="en-US" sz="3600" b="1" dirty="0">
                <a:solidFill>
                  <a:srgbClr val="7030A0"/>
                </a:solidFill>
                <a:ea typeface="Yu Gothic Pr6N B" panose="020B0400000000000000"/>
              </a:rPr>
              <a:t>行政情報サイト</a:t>
            </a:r>
            <a:r>
              <a:rPr kumimoji="1" lang="ja-JP" altLang="en-US" sz="3600" b="1" dirty="0">
                <a:solidFill>
                  <a:srgbClr val="7030A0"/>
                </a:solidFill>
                <a:ea typeface="Yu Gothic Pr6N B" panose="020B0400000000000000"/>
              </a:rPr>
              <a:t>］</a:t>
            </a:r>
          </a:p>
        </p:txBody>
      </p:sp>
      <p:pic>
        <p:nvPicPr>
          <p:cNvPr id="11" name="図 10">
            <a:extLst>
              <a:ext uri="{FF2B5EF4-FFF2-40B4-BE49-F238E27FC236}">
                <a16:creationId xmlns:a16="http://schemas.microsoft.com/office/drawing/2014/main" id="{D0DE3E1E-8E43-B108-FC9F-2DFA363E04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87425" y="4913329"/>
            <a:ext cx="1588548" cy="1445449"/>
          </a:xfrm>
          <a:prstGeom prst="rect">
            <a:avLst/>
          </a:prstGeom>
          <a:ln>
            <a:solidFill>
              <a:schemeClr val="tx1"/>
            </a:solidFill>
          </a:ln>
        </p:spPr>
      </p:pic>
      <p:sp>
        <p:nvSpPr>
          <p:cNvPr id="14" name="テキスト ボックス 13">
            <a:extLst>
              <a:ext uri="{FF2B5EF4-FFF2-40B4-BE49-F238E27FC236}">
                <a16:creationId xmlns:a16="http://schemas.microsoft.com/office/drawing/2014/main" id="{921C4E95-E7A4-D490-8BC5-AB522288F7CF}"/>
              </a:ext>
            </a:extLst>
          </p:cNvPr>
          <p:cNvSpPr txBox="1"/>
          <p:nvPr/>
        </p:nvSpPr>
        <p:spPr>
          <a:xfrm>
            <a:off x="920888" y="4068871"/>
            <a:ext cx="3333073" cy="861774"/>
          </a:xfrm>
          <a:prstGeom prst="rect">
            <a:avLst/>
          </a:prstGeom>
          <a:noFill/>
        </p:spPr>
        <p:txBody>
          <a:bodyPr wrap="square">
            <a:spAutoFit/>
          </a:bodyPr>
          <a:lstStyle/>
          <a:p>
            <a:r>
              <a:rPr lang="ja-JP" altLang="en-US" b="1" dirty="0"/>
              <a:t>各社タクシー　一覧</a:t>
            </a:r>
            <a:endParaRPr lang="en-US" altLang="ja-JP" b="1" dirty="0"/>
          </a:p>
          <a:p>
            <a:r>
              <a:rPr lang="en-US" altLang="ja-JP" sz="1600" dirty="0"/>
              <a:t>https://www.mapion.co.jp/phonebook/M12002/13381/</a:t>
            </a:r>
            <a:endParaRPr lang="ja-JP" altLang="en-US" sz="1600" dirty="0"/>
          </a:p>
        </p:txBody>
      </p:sp>
      <p:sp>
        <p:nvSpPr>
          <p:cNvPr id="34" name="矢印: 下 33">
            <a:extLst>
              <a:ext uri="{FF2B5EF4-FFF2-40B4-BE49-F238E27FC236}">
                <a16:creationId xmlns:a16="http://schemas.microsoft.com/office/drawing/2014/main" id="{7CFE0BAF-5864-E41F-8296-44D22F490DEE}"/>
              </a:ext>
            </a:extLst>
          </p:cNvPr>
          <p:cNvSpPr/>
          <p:nvPr/>
        </p:nvSpPr>
        <p:spPr>
          <a:xfrm>
            <a:off x="5852630" y="3141641"/>
            <a:ext cx="470137" cy="846821"/>
          </a:xfrm>
          <a:prstGeom prst="downArrow">
            <a:avLst/>
          </a:prstGeom>
          <a:solidFill>
            <a:srgbClr val="7030A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40" name="矢印: 下 39">
            <a:extLst>
              <a:ext uri="{FF2B5EF4-FFF2-40B4-BE49-F238E27FC236}">
                <a16:creationId xmlns:a16="http://schemas.microsoft.com/office/drawing/2014/main" id="{88625400-ABD1-74BD-BB3C-972C79663C76}"/>
              </a:ext>
            </a:extLst>
          </p:cNvPr>
          <p:cNvSpPr/>
          <p:nvPr/>
        </p:nvSpPr>
        <p:spPr>
          <a:xfrm>
            <a:off x="2432438" y="3476735"/>
            <a:ext cx="470137" cy="545901"/>
          </a:xfrm>
          <a:prstGeom prst="downArrow">
            <a:avLst/>
          </a:prstGeom>
          <a:solidFill>
            <a:srgbClr val="7030A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41" name="矢印: 下 40">
            <a:extLst>
              <a:ext uri="{FF2B5EF4-FFF2-40B4-BE49-F238E27FC236}">
                <a16:creationId xmlns:a16="http://schemas.microsoft.com/office/drawing/2014/main" id="{273DC428-1C74-8AC5-2087-045CFACD26DF}"/>
              </a:ext>
            </a:extLst>
          </p:cNvPr>
          <p:cNvSpPr/>
          <p:nvPr/>
        </p:nvSpPr>
        <p:spPr>
          <a:xfrm>
            <a:off x="9587975" y="3475447"/>
            <a:ext cx="470137" cy="545901"/>
          </a:xfrm>
          <a:prstGeom prst="downArrow">
            <a:avLst/>
          </a:prstGeom>
          <a:solidFill>
            <a:srgbClr val="7030A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43" name="フローチャート: 処理 42">
            <a:extLst>
              <a:ext uri="{FF2B5EF4-FFF2-40B4-BE49-F238E27FC236}">
                <a16:creationId xmlns:a16="http://schemas.microsoft.com/office/drawing/2014/main" id="{3AAB4DCE-5486-571B-86EE-E547B00F2C26}"/>
              </a:ext>
            </a:extLst>
          </p:cNvPr>
          <p:cNvSpPr/>
          <p:nvPr/>
        </p:nvSpPr>
        <p:spPr>
          <a:xfrm>
            <a:off x="2667506" y="3476735"/>
            <a:ext cx="7092056" cy="143783"/>
          </a:xfrm>
          <a:prstGeom prst="flowChartProcess">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8EC89607-A333-F3A4-3672-D8E2E9156B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2555" y="2640737"/>
            <a:ext cx="1794246" cy="1227493"/>
          </a:xfrm>
          <a:prstGeom prst="rect">
            <a:avLst/>
          </a:prstGeom>
        </p:spPr>
      </p:pic>
      <p:pic>
        <p:nvPicPr>
          <p:cNvPr id="47" name="図 46">
            <a:extLst>
              <a:ext uri="{FF2B5EF4-FFF2-40B4-BE49-F238E27FC236}">
                <a16:creationId xmlns:a16="http://schemas.microsoft.com/office/drawing/2014/main" id="{74C27F8B-4AFE-5FF9-7882-2B726758B87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94883" y="1753593"/>
            <a:ext cx="2002469" cy="1398912"/>
          </a:xfrm>
          <a:prstGeom prst="rect">
            <a:avLst/>
          </a:prstGeom>
        </p:spPr>
      </p:pic>
      <p:pic>
        <p:nvPicPr>
          <p:cNvPr id="10" name="図 9">
            <a:extLst>
              <a:ext uri="{FF2B5EF4-FFF2-40B4-BE49-F238E27FC236}">
                <a16:creationId xmlns:a16="http://schemas.microsoft.com/office/drawing/2014/main" id="{B9E6E4C3-0A28-1C38-7039-A1D0494BB4C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35847" y="1900461"/>
            <a:ext cx="1501769" cy="1341549"/>
          </a:xfrm>
          <a:prstGeom prst="rect">
            <a:avLst/>
          </a:prstGeom>
          <a:ln>
            <a:solidFill>
              <a:schemeClr val="tx1"/>
            </a:solidFill>
          </a:ln>
        </p:spPr>
      </p:pic>
      <p:grpSp>
        <p:nvGrpSpPr>
          <p:cNvPr id="12" name="グループ化 11">
            <a:extLst>
              <a:ext uri="{FF2B5EF4-FFF2-40B4-BE49-F238E27FC236}">
                <a16:creationId xmlns:a16="http://schemas.microsoft.com/office/drawing/2014/main" id="{508DBA39-5AF5-6479-7DDB-1144D4BB25DF}"/>
              </a:ext>
            </a:extLst>
          </p:cNvPr>
          <p:cNvGrpSpPr/>
          <p:nvPr/>
        </p:nvGrpSpPr>
        <p:grpSpPr>
          <a:xfrm>
            <a:off x="604646" y="0"/>
            <a:ext cx="1351370" cy="1047014"/>
            <a:chOff x="604646" y="0"/>
            <a:chExt cx="1351370" cy="1047014"/>
          </a:xfrm>
          <a:solidFill>
            <a:srgbClr val="7030A0"/>
          </a:solidFill>
        </p:grpSpPr>
        <p:sp>
          <p:nvSpPr>
            <p:cNvPr id="13" name="片側の 2 つの角を切り取った四角形 17">
              <a:extLst>
                <a:ext uri="{FF2B5EF4-FFF2-40B4-BE49-F238E27FC236}">
                  <a16:creationId xmlns:a16="http://schemas.microsoft.com/office/drawing/2014/main" id="{4F429A4E-A6EC-1CD8-A08B-4926FB86B9E7}"/>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片側の 2 つの角を切り取った四角形 18">
              <a:extLst>
                <a:ext uri="{FF2B5EF4-FFF2-40B4-BE49-F238E27FC236}">
                  <a16:creationId xmlns:a16="http://schemas.microsoft.com/office/drawing/2014/main" id="{2A58C67A-4173-2680-758B-D8BAA25C8270}"/>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28BF722-45E7-D146-9624-8EBDB8116E49}"/>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4</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Tree>
    <p:extLst>
      <p:ext uri="{BB962C8B-B14F-4D97-AF65-F5344CB8AC3E}">
        <p14:creationId xmlns:p14="http://schemas.microsoft.com/office/powerpoint/2010/main" val="3082511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F3E1EF4-C97F-80A0-FF76-A2B8DEEE37DC}"/>
              </a:ext>
            </a:extLst>
          </p:cNvPr>
          <p:cNvSpPr/>
          <p:nvPr/>
        </p:nvSpPr>
        <p:spPr>
          <a:xfrm>
            <a:off x="752824" y="1602887"/>
            <a:ext cx="5203342" cy="4731319"/>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36</a:t>
            </a:fld>
            <a:endParaRPr kumimoji="1" lang="ja-JP" altLang="en-US" dirty="0"/>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7030A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4</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2140035" y="188808"/>
            <a:ext cx="8365469" cy="646331"/>
          </a:xfrm>
          <a:prstGeom prst="rect">
            <a:avLst/>
          </a:prstGeom>
          <a:noFill/>
        </p:spPr>
        <p:txBody>
          <a:bodyPr wrap="square" rtlCol="0">
            <a:spAutoFit/>
          </a:bodyPr>
          <a:lstStyle/>
          <a:p>
            <a:r>
              <a:rPr kumimoji="1" lang="ja-JP" altLang="en-US" sz="3600" b="1" dirty="0">
                <a:solidFill>
                  <a:srgbClr val="7030A0"/>
                </a:solidFill>
                <a:ea typeface="Yu Gothic Pr6N B" panose="020B0400000000000000"/>
              </a:rPr>
              <a:t>［</a:t>
            </a:r>
            <a:r>
              <a:rPr lang="ja-JP" altLang="en-US" sz="3600" b="1" dirty="0">
                <a:solidFill>
                  <a:srgbClr val="7030A0"/>
                </a:solidFill>
                <a:ea typeface="Yu Gothic Pr6N B" panose="020B0400000000000000"/>
              </a:rPr>
              <a:t>防災情報アプリ・行政情報サイト</a:t>
            </a:r>
            <a:r>
              <a:rPr kumimoji="1" lang="ja-JP" altLang="en-US" sz="3600" b="1" dirty="0">
                <a:solidFill>
                  <a:srgbClr val="7030A0"/>
                </a:solidFill>
                <a:ea typeface="Yu Gothic Pr6N B" panose="020B0400000000000000"/>
              </a:rPr>
              <a:t>］</a:t>
            </a:r>
          </a:p>
        </p:txBody>
      </p:sp>
      <p:sp>
        <p:nvSpPr>
          <p:cNvPr id="3" name="テキスト ボックス 2">
            <a:extLst>
              <a:ext uri="{FF2B5EF4-FFF2-40B4-BE49-F238E27FC236}">
                <a16:creationId xmlns:a16="http://schemas.microsoft.com/office/drawing/2014/main" id="{2F717BCD-AABB-BB3A-14EA-857D16FE2AA8}"/>
              </a:ext>
            </a:extLst>
          </p:cNvPr>
          <p:cNvSpPr txBox="1"/>
          <p:nvPr/>
        </p:nvSpPr>
        <p:spPr>
          <a:xfrm>
            <a:off x="752824" y="3907205"/>
            <a:ext cx="5086593" cy="646331"/>
          </a:xfrm>
          <a:prstGeom prst="rect">
            <a:avLst/>
          </a:prstGeom>
          <a:noFill/>
        </p:spPr>
        <p:txBody>
          <a:bodyPr wrap="square" rtlCol="0">
            <a:spAutoFit/>
          </a:bodyPr>
          <a:lstStyle/>
          <a:p>
            <a:pPr algn="ctr"/>
            <a:r>
              <a:rPr kumimoji="1" lang="ja-JP" altLang="en-US" b="1" dirty="0">
                <a:ea typeface="Yu Gothic Pr6N B" panose="020B0400000000000000"/>
              </a:rPr>
              <a:t>・防災ブックの閲覧・東京マイ・タイムライン</a:t>
            </a:r>
            <a:endParaRPr kumimoji="1" lang="en-US" altLang="ja-JP" b="1" dirty="0">
              <a:ea typeface="Yu Gothic Pr6N B" panose="020B0400000000000000"/>
            </a:endParaRPr>
          </a:p>
          <a:p>
            <a:pPr algn="ctr"/>
            <a:r>
              <a:rPr kumimoji="1" lang="ja-JP" altLang="en-US" b="1" dirty="0">
                <a:ea typeface="Yu Gothic Pr6N B" panose="020B0400000000000000"/>
              </a:rPr>
              <a:t>・防災マップ・雨雲レーダー・災害情報　など</a:t>
            </a:r>
          </a:p>
        </p:txBody>
      </p:sp>
      <p:pic>
        <p:nvPicPr>
          <p:cNvPr id="9" name="図 8">
            <a:extLst>
              <a:ext uri="{FF2B5EF4-FFF2-40B4-BE49-F238E27FC236}">
                <a16:creationId xmlns:a16="http://schemas.microsoft.com/office/drawing/2014/main" id="{39C7951B-962A-0C2C-7209-CDD5B7B9E1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8315" y="2285853"/>
            <a:ext cx="4405889" cy="1621352"/>
          </a:xfrm>
          <a:prstGeom prst="rect">
            <a:avLst/>
          </a:prstGeom>
        </p:spPr>
      </p:pic>
      <p:sp>
        <p:nvSpPr>
          <p:cNvPr id="11" name="正方形/長方形 10">
            <a:extLst>
              <a:ext uri="{FF2B5EF4-FFF2-40B4-BE49-F238E27FC236}">
                <a16:creationId xmlns:a16="http://schemas.microsoft.com/office/drawing/2014/main" id="{87CCD104-3BCD-0DF8-FA4E-E45634F565F5}"/>
              </a:ext>
            </a:extLst>
          </p:cNvPr>
          <p:cNvSpPr/>
          <p:nvPr/>
        </p:nvSpPr>
        <p:spPr>
          <a:xfrm>
            <a:off x="6544674" y="1602887"/>
            <a:ext cx="5203342" cy="473132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827315F-CB3C-5E84-B3D6-B84A60E70769}"/>
              </a:ext>
            </a:extLst>
          </p:cNvPr>
          <p:cNvSpPr txBox="1"/>
          <p:nvPr/>
        </p:nvSpPr>
        <p:spPr>
          <a:xfrm>
            <a:off x="7161087" y="1718825"/>
            <a:ext cx="4222627" cy="338554"/>
          </a:xfrm>
          <a:prstGeom prst="rect">
            <a:avLst/>
          </a:prstGeom>
          <a:noFill/>
        </p:spPr>
        <p:txBody>
          <a:bodyPr wrap="square">
            <a:spAutoFit/>
          </a:bodyPr>
          <a:lstStyle/>
          <a:p>
            <a:r>
              <a:rPr lang="ja-JP" altLang="en-US" sz="1600" dirty="0"/>
              <a:t>　https://www.mlit.go.jp/saigai/bosaijoho/</a:t>
            </a:r>
          </a:p>
        </p:txBody>
      </p:sp>
      <p:pic>
        <p:nvPicPr>
          <p:cNvPr id="15" name="図 14">
            <a:extLst>
              <a:ext uri="{FF2B5EF4-FFF2-40B4-BE49-F238E27FC236}">
                <a16:creationId xmlns:a16="http://schemas.microsoft.com/office/drawing/2014/main" id="{A165D71A-78AE-E7A5-8A89-80C95C5408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2039" y="2542297"/>
            <a:ext cx="1113410" cy="1256298"/>
          </a:xfrm>
          <a:prstGeom prst="rect">
            <a:avLst/>
          </a:prstGeom>
        </p:spPr>
      </p:pic>
      <p:pic>
        <p:nvPicPr>
          <p:cNvPr id="18" name="図 17">
            <a:extLst>
              <a:ext uri="{FF2B5EF4-FFF2-40B4-BE49-F238E27FC236}">
                <a16:creationId xmlns:a16="http://schemas.microsoft.com/office/drawing/2014/main" id="{F3A835DE-C290-731A-74F0-E68BDDEFCB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67812" y="2593954"/>
            <a:ext cx="4056300" cy="1256298"/>
          </a:xfrm>
          <a:prstGeom prst="rect">
            <a:avLst/>
          </a:prstGeom>
        </p:spPr>
      </p:pic>
      <p:pic>
        <p:nvPicPr>
          <p:cNvPr id="16" name="図 15">
            <a:extLst>
              <a:ext uri="{FF2B5EF4-FFF2-40B4-BE49-F238E27FC236}">
                <a16:creationId xmlns:a16="http://schemas.microsoft.com/office/drawing/2014/main" id="{6F52CA52-646D-FB4F-4EA8-08BC228B30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2771" y="4120921"/>
            <a:ext cx="1486405" cy="1440796"/>
          </a:xfrm>
          <a:prstGeom prst="rect">
            <a:avLst/>
          </a:prstGeom>
          <a:ln>
            <a:noFill/>
          </a:ln>
        </p:spPr>
      </p:pic>
      <p:sp>
        <p:nvSpPr>
          <p:cNvPr id="13" name="テキスト ボックス 12">
            <a:extLst>
              <a:ext uri="{FF2B5EF4-FFF2-40B4-BE49-F238E27FC236}">
                <a16:creationId xmlns:a16="http://schemas.microsoft.com/office/drawing/2014/main" id="{37343853-A7BC-59ED-6862-08445ADB7027}"/>
              </a:ext>
            </a:extLst>
          </p:cNvPr>
          <p:cNvSpPr txBox="1"/>
          <p:nvPr/>
        </p:nvSpPr>
        <p:spPr>
          <a:xfrm>
            <a:off x="6602039" y="3943016"/>
            <a:ext cx="3391219" cy="2246769"/>
          </a:xfrm>
          <a:prstGeom prst="rect">
            <a:avLst/>
          </a:prstGeom>
          <a:noFill/>
        </p:spPr>
        <p:txBody>
          <a:bodyPr wrap="square" rtlCol="0">
            <a:spAutoFit/>
          </a:bodyPr>
          <a:lstStyle/>
          <a:p>
            <a:r>
              <a:rPr kumimoji="1" lang="ja-JP" altLang="en-US" sz="2800" b="1" dirty="0">
                <a:ea typeface="Yu Gothic Pr6N B" panose="020B0400000000000000"/>
              </a:rPr>
              <a:t>・地震</a:t>
            </a:r>
            <a:endParaRPr kumimoji="1" lang="en-US" altLang="ja-JP" sz="2800" b="1" dirty="0">
              <a:ea typeface="Yu Gothic Pr6N B" panose="020B0400000000000000"/>
            </a:endParaRPr>
          </a:p>
          <a:p>
            <a:r>
              <a:rPr kumimoji="1" lang="ja-JP" altLang="en-US" sz="2800" b="1" dirty="0">
                <a:ea typeface="Yu Gothic Pr6N B" panose="020B0400000000000000"/>
              </a:rPr>
              <a:t>・津波災害</a:t>
            </a:r>
            <a:endParaRPr kumimoji="1" lang="en-US" altLang="ja-JP" sz="2800" b="1" dirty="0">
              <a:ea typeface="Yu Gothic Pr6N B" panose="020B0400000000000000"/>
            </a:endParaRPr>
          </a:p>
          <a:p>
            <a:r>
              <a:rPr lang="ja-JP" altLang="en-US" sz="2800" b="1" dirty="0">
                <a:ea typeface="Yu Gothic Pr6N B" panose="020B0400000000000000"/>
              </a:rPr>
              <a:t>・風水害</a:t>
            </a:r>
            <a:endParaRPr lang="en-US" altLang="ja-JP" sz="2800" b="1" dirty="0">
              <a:ea typeface="Yu Gothic Pr6N B" panose="020B0400000000000000"/>
            </a:endParaRPr>
          </a:p>
          <a:p>
            <a:r>
              <a:rPr kumimoji="1" lang="ja-JP" altLang="en-US" sz="2800" b="1" dirty="0">
                <a:ea typeface="Yu Gothic Pr6N B" panose="020B0400000000000000"/>
              </a:rPr>
              <a:t>・火山災害</a:t>
            </a:r>
            <a:endParaRPr kumimoji="1" lang="en-US" altLang="ja-JP" sz="2800" b="1" dirty="0">
              <a:ea typeface="Yu Gothic Pr6N B" panose="020B0400000000000000"/>
            </a:endParaRPr>
          </a:p>
          <a:p>
            <a:r>
              <a:rPr lang="ja-JP" altLang="en-US" sz="2800" b="1" dirty="0">
                <a:ea typeface="Yu Gothic Pr6N B" panose="020B0400000000000000"/>
              </a:rPr>
              <a:t>・避難アラート</a:t>
            </a:r>
            <a:r>
              <a:rPr kumimoji="1" lang="ja-JP" altLang="en-US" sz="2800" b="1" dirty="0">
                <a:ea typeface="Yu Gothic Pr6N B" panose="020B0400000000000000"/>
              </a:rPr>
              <a:t>など</a:t>
            </a:r>
          </a:p>
        </p:txBody>
      </p:sp>
      <p:sp>
        <p:nvSpPr>
          <p:cNvPr id="17" name="テキスト ボックス 16">
            <a:extLst>
              <a:ext uri="{FF2B5EF4-FFF2-40B4-BE49-F238E27FC236}">
                <a16:creationId xmlns:a16="http://schemas.microsoft.com/office/drawing/2014/main" id="{2083F3BF-474E-3429-3958-2DCA47ED92A7}"/>
              </a:ext>
            </a:extLst>
          </p:cNvPr>
          <p:cNvSpPr txBox="1"/>
          <p:nvPr/>
        </p:nvSpPr>
        <p:spPr>
          <a:xfrm>
            <a:off x="752824" y="1097638"/>
            <a:ext cx="5203342" cy="523220"/>
          </a:xfrm>
          <a:prstGeom prst="rect">
            <a:avLst/>
          </a:prstGeom>
          <a:noFill/>
        </p:spPr>
        <p:txBody>
          <a:bodyPr wrap="square" rtlCol="0">
            <a:spAutoFit/>
          </a:bodyPr>
          <a:lstStyle/>
          <a:p>
            <a:pPr algn="ctr"/>
            <a:r>
              <a:rPr kumimoji="1" lang="ja-JP" altLang="en-US" sz="2800" b="1" dirty="0">
                <a:ea typeface="Yu Gothic Pr6N B" panose="020B0400000000000000"/>
              </a:rPr>
              <a:t>東京都防災アプリ</a:t>
            </a:r>
            <a:endParaRPr kumimoji="1" lang="en-US" altLang="ja-JP" sz="2800" b="1" dirty="0">
              <a:ea typeface="Yu Gothic Pr6N B" panose="020B0400000000000000"/>
            </a:endParaRPr>
          </a:p>
        </p:txBody>
      </p:sp>
      <p:sp>
        <p:nvSpPr>
          <p:cNvPr id="19" name="テキスト ボックス 18">
            <a:extLst>
              <a:ext uri="{FF2B5EF4-FFF2-40B4-BE49-F238E27FC236}">
                <a16:creationId xmlns:a16="http://schemas.microsoft.com/office/drawing/2014/main" id="{156E3109-A452-F102-7000-784F76ECACAF}"/>
              </a:ext>
            </a:extLst>
          </p:cNvPr>
          <p:cNvSpPr txBox="1"/>
          <p:nvPr/>
        </p:nvSpPr>
        <p:spPr>
          <a:xfrm>
            <a:off x="6544887" y="714486"/>
            <a:ext cx="5203341" cy="954107"/>
          </a:xfrm>
          <a:prstGeom prst="rect">
            <a:avLst/>
          </a:prstGeom>
          <a:noFill/>
        </p:spPr>
        <p:txBody>
          <a:bodyPr wrap="square" rtlCol="0">
            <a:spAutoFit/>
          </a:bodyPr>
          <a:lstStyle/>
          <a:p>
            <a:pPr algn="ctr"/>
            <a:r>
              <a:rPr kumimoji="1" lang="en-US" altLang="ja-JP" sz="2800" b="1" dirty="0">
                <a:ea typeface="Yu Gothic Pr6N B" panose="020B0400000000000000"/>
              </a:rPr>
              <a:t>【</a:t>
            </a:r>
            <a:r>
              <a:rPr kumimoji="1" lang="ja-JP" altLang="en-US" sz="2800" b="1" dirty="0">
                <a:ea typeface="Yu Gothic Pr6N B" panose="020B0400000000000000"/>
              </a:rPr>
              <a:t>国土交通省</a:t>
            </a:r>
            <a:r>
              <a:rPr kumimoji="1" lang="en-US" altLang="ja-JP" sz="2800" b="1" dirty="0">
                <a:ea typeface="Yu Gothic Pr6N B" panose="020B0400000000000000"/>
              </a:rPr>
              <a:t>】</a:t>
            </a:r>
          </a:p>
          <a:p>
            <a:pPr algn="ctr"/>
            <a:r>
              <a:rPr kumimoji="1" lang="ja-JP" altLang="en-US" sz="2800" b="1" dirty="0">
                <a:ea typeface="Yu Gothic Pr6N B" panose="020B0400000000000000"/>
              </a:rPr>
              <a:t>防災情報提供センター</a:t>
            </a:r>
            <a:endParaRPr kumimoji="1" lang="en-US" altLang="ja-JP" sz="2800" b="1" dirty="0">
              <a:ea typeface="Yu Gothic Pr6N B" panose="020B0400000000000000"/>
            </a:endParaRPr>
          </a:p>
        </p:txBody>
      </p:sp>
      <p:pic>
        <p:nvPicPr>
          <p:cNvPr id="21" name="図 20">
            <a:extLst>
              <a:ext uri="{FF2B5EF4-FFF2-40B4-BE49-F238E27FC236}">
                <a16:creationId xmlns:a16="http://schemas.microsoft.com/office/drawing/2014/main" id="{83CE0305-0D94-1E4A-A56B-97B6BD1F2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0065" y="4490492"/>
            <a:ext cx="3778925" cy="1720400"/>
          </a:xfrm>
          <a:prstGeom prst="rect">
            <a:avLst/>
          </a:prstGeom>
        </p:spPr>
      </p:pic>
      <p:sp>
        <p:nvSpPr>
          <p:cNvPr id="23" name="テキスト ボックス 22">
            <a:extLst>
              <a:ext uri="{FF2B5EF4-FFF2-40B4-BE49-F238E27FC236}">
                <a16:creationId xmlns:a16="http://schemas.microsoft.com/office/drawing/2014/main" id="{7A82996F-66A6-622B-AA32-ED7914B0A21A}"/>
              </a:ext>
            </a:extLst>
          </p:cNvPr>
          <p:cNvSpPr txBox="1"/>
          <p:nvPr/>
        </p:nvSpPr>
        <p:spPr>
          <a:xfrm>
            <a:off x="891074" y="1702567"/>
            <a:ext cx="4657564" cy="646331"/>
          </a:xfrm>
          <a:prstGeom prst="rect">
            <a:avLst/>
          </a:prstGeom>
          <a:noFill/>
        </p:spPr>
        <p:txBody>
          <a:bodyPr wrap="square">
            <a:spAutoFit/>
          </a:bodyPr>
          <a:lstStyle/>
          <a:p>
            <a:r>
              <a:rPr kumimoji="1" lang="en-US" altLang="ja-JP" sz="1800" dirty="0">
                <a:ea typeface="Yu Gothic Pr6N B" panose="020B0400000000000000"/>
              </a:rPr>
              <a:t>https://www.bousai.metro.tokyo.lg.jp/1005744/index.html</a:t>
            </a:r>
          </a:p>
        </p:txBody>
      </p:sp>
      <p:sp>
        <p:nvSpPr>
          <p:cNvPr id="24" name="正方形/長方形 23">
            <a:extLst>
              <a:ext uri="{FF2B5EF4-FFF2-40B4-BE49-F238E27FC236}">
                <a16:creationId xmlns:a16="http://schemas.microsoft.com/office/drawing/2014/main" id="{62555AA9-5ECE-7190-4188-04668FD91079}"/>
              </a:ext>
            </a:extLst>
          </p:cNvPr>
          <p:cNvSpPr/>
          <p:nvPr/>
        </p:nvSpPr>
        <p:spPr>
          <a:xfrm>
            <a:off x="3938500" y="5933893"/>
            <a:ext cx="886408" cy="1798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solidFill>
                  <a:srgbClr val="FF0000"/>
                </a:solidFill>
              </a:rPr>
              <a:t>iPhone</a:t>
            </a:r>
            <a:endParaRPr kumimoji="1" lang="ja-JP" altLang="en-US" sz="1400" b="1" dirty="0">
              <a:solidFill>
                <a:srgbClr val="FF0000"/>
              </a:solidFill>
            </a:endParaRPr>
          </a:p>
        </p:txBody>
      </p:sp>
      <p:sp>
        <p:nvSpPr>
          <p:cNvPr id="25" name="テキスト ボックス 24">
            <a:extLst>
              <a:ext uri="{FF2B5EF4-FFF2-40B4-BE49-F238E27FC236}">
                <a16:creationId xmlns:a16="http://schemas.microsoft.com/office/drawing/2014/main" id="{8C0037D3-BE8E-DF5B-53ED-03F4665F29FD}"/>
              </a:ext>
            </a:extLst>
          </p:cNvPr>
          <p:cNvSpPr txBox="1"/>
          <p:nvPr/>
        </p:nvSpPr>
        <p:spPr>
          <a:xfrm>
            <a:off x="10330027" y="5465673"/>
            <a:ext cx="803815" cy="276999"/>
          </a:xfrm>
          <a:prstGeom prst="rect">
            <a:avLst/>
          </a:prstGeom>
          <a:noFill/>
        </p:spPr>
        <p:txBody>
          <a:bodyPr wrap="square" rtlCol="0">
            <a:spAutoFit/>
          </a:bodyPr>
          <a:lstStyle/>
          <a:p>
            <a:r>
              <a:rPr kumimoji="1" lang="ja-JP" altLang="en-US" sz="1200" b="1" dirty="0"/>
              <a:t>公式ＨＰ</a:t>
            </a:r>
          </a:p>
        </p:txBody>
      </p:sp>
    </p:spTree>
    <p:extLst>
      <p:ext uri="{BB962C8B-B14F-4D97-AF65-F5344CB8AC3E}">
        <p14:creationId xmlns:p14="http://schemas.microsoft.com/office/powerpoint/2010/main" val="1284909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3B8797DF-E9A2-8740-B412-602D2D608BDF}"/>
              </a:ext>
            </a:extLst>
          </p:cNvPr>
          <p:cNvSpPr/>
          <p:nvPr/>
        </p:nvSpPr>
        <p:spPr>
          <a:xfrm>
            <a:off x="8262144" y="2323652"/>
            <a:ext cx="3612401" cy="4032696"/>
          </a:xfrm>
          <a:prstGeom prst="rect">
            <a:avLst/>
          </a:prstGeom>
          <a:ln>
            <a:solidFill>
              <a:srgbClr val="7030A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065E450-AB96-09C3-86FB-2D756D2D4F5B}"/>
              </a:ext>
            </a:extLst>
          </p:cNvPr>
          <p:cNvSpPr/>
          <p:nvPr/>
        </p:nvSpPr>
        <p:spPr>
          <a:xfrm>
            <a:off x="4376122" y="2323652"/>
            <a:ext cx="3702460" cy="4032697"/>
          </a:xfrm>
          <a:prstGeom prst="rect">
            <a:avLst/>
          </a:prstGeom>
          <a:ln>
            <a:solidFill>
              <a:srgbClr val="7030A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9A093BD-CBA2-D982-CE4B-845E7AA1FD54}"/>
              </a:ext>
            </a:extLst>
          </p:cNvPr>
          <p:cNvSpPr/>
          <p:nvPr/>
        </p:nvSpPr>
        <p:spPr>
          <a:xfrm>
            <a:off x="665985" y="2323652"/>
            <a:ext cx="3524805" cy="4032697"/>
          </a:xfrm>
          <a:prstGeom prst="rect">
            <a:avLst/>
          </a:prstGeom>
          <a:ln>
            <a:solidFill>
              <a:srgbClr val="7030A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37</a:t>
            </a:fld>
            <a:endParaRPr kumimoji="1" lang="ja-JP" altLang="en-US"/>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7030A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4</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2130312" y="195668"/>
            <a:ext cx="8365469" cy="646331"/>
          </a:xfrm>
          <a:prstGeom prst="rect">
            <a:avLst/>
          </a:prstGeom>
          <a:noFill/>
        </p:spPr>
        <p:txBody>
          <a:bodyPr wrap="square" rtlCol="0">
            <a:spAutoFit/>
          </a:bodyPr>
          <a:lstStyle/>
          <a:p>
            <a:r>
              <a:rPr kumimoji="1" lang="ja-JP" altLang="en-US" sz="3600" b="1" dirty="0">
                <a:solidFill>
                  <a:srgbClr val="7030A0"/>
                </a:solidFill>
                <a:ea typeface="Yu Gothic Pr6N B" panose="020B0400000000000000"/>
              </a:rPr>
              <a:t>［おすすめアプリ］</a:t>
            </a:r>
          </a:p>
        </p:txBody>
      </p:sp>
      <p:sp>
        <p:nvSpPr>
          <p:cNvPr id="3" name="テキスト ボックス 2">
            <a:extLst>
              <a:ext uri="{FF2B5EF4-FFF2-40B4-BE49-F238E27FC236}">
                <a16:creationId xmlns:a16="http://schemas.microsoft.com/office/drawing/2014/main" id="{2F717BCD-AABB-BB3A-14EA-857D16FE2AA8}"/>
              </a:ext>
            </a:extLst>
          </p:cNvPr>
          <p:cNvSpPr txBox="1"/>
          <p:nvPr/>
        </p:nvSpPr>
        <p:spPr>
          <a:xfrm>
            <a:off x="2579247" y="2912433"/>
            <a:ext cx="1462414" cy="307777"/>
          </a:xfrm>
          <a:prstGeom prst="rect">
            <a:avLst/>
          </a:prstGeom>
          <a:noFill/>
        </p:spPr>
        <p:txBody>
          <a:bodyPr wrap="square" rtlCol="0">
            <a:spAutoFit/>
          </a:bodyPr>
          <a:lstStyle/>
          <a:p>
            <a:r>
              <a:rPr kumimoji="1" lang="en-US" altLang="ja-JP" sz="1400" dirty="0">
                <a:ea typeface="Yu Gothic Pr6N B" panose="020B0400000000000000"/>
              </a:rPr>
              <a:t>https://radiko.jp/</a:t>
            </a:r>
          </a:p>
        </p:txBody>
      </p:sp>
      <p:pic>
        <p:nvPicPr>
          <p:cNvPr id="9" name="図 8">
            <a:extLst>
              <a:ext uri="{FF2B5EF4-FFF2-40B4-BE49-F238E27FC236}">
                <a16:creationId xmlns:a16="http://schemas.microsoft.com/office/drawing/2014/main" id="{5B414A4D-3CDE-9D8E-3456-683868A7E6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04439" y="2373198"/>
            <a:ext cx="681445" cy="615553"/>
          </a:xfrm>
          <a:prstGeom prst="rect">
            <a:avLst/>
          </a:prstGeom>
          <a:ln>
            <a:noFill/>
          </a:ln>
        </p:spPr>
      </p:pic>
      <p:sp>
        <p:nvSpPr>
          <p:cNvPr id="13" name="テキスト ボックス 12">
            <a:extLst>
              <a:ext uri="{FF2B5EF4-FFF2-40B4-BE49-F238E27FC236}">
                <a16:creationId xmlns:a16="http://schemas.microsoft.com/office/drawing/2014/main" id="{F9F2C7D1-554B-A239-6B43-5EC94BBF1E23}"/>
              </a:ext>
            </a:extLst>
          </p:cNvPr>
          <p:cNvSpPr txBox="1"/>
          <p:nvPr/>
        </p:nvSpPr>
        <p:spPr>
          <a:xfrm>
            <a:off x="9847568" y="2911139"/>
            <a:ext cx="2172756" cy="307777"/>
          </a:xfrm>
          <a:prstGeom prst="rect">
            <a:avLst/>
          </a:prstGeom>
          <a:noFill/>
        </p:spPr>
        <p:txBody>
          <a:bodyPr wrap="square" rtlCol="0">
            <a:spAutoFit/>
          </a:bodyPr>
          <a:lstStyle/>
          <a:p>
            <a:r>
              <a:rPr kumimoji="1" lang="en-US" altLang="ja-JP" sz="1400" dirty="0">
                <a:ea typeface="Yu Gothic Pr6N B" panose="020B0400000000000000"/>
              </a:rPr>
              <a:t>https://news.yahoo.co.jp/</a:t>
            </a:r>
          </a:p>
        </p:txBody>
      </p:sp>
      <p:pic>
        <p:nvPicPr>
          <p:cNvPr id="15" name="図 14">
            <a:extLst>
              <a:ext uri="{FF2B5EF4-FFF2-40B4-BE49-F238E27FC236}">
                <a16:creationId xmlns:a16="http://schemas.microsoft.com/office/drawing/2014/main" id="{30D62928-0011-B802-1A6D-81D5C0E6EA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943" y="4532006"/>
            <a:ext cx="1398494" cy="1277880"/>
          </a:xfrm>
          <a:prstGeom prst="rect">
            <a:avLst/>
          </a:prstGeom>
          <a:ln>
            <a:solidFill>
              <a:schemeClr val="tx1"/>
            </a:solidFill>
          </a:ln>
        </p:spPr>
      </p:pic>
      <p:pic>
        <p:nvPicPr>
          <p:cNvPr id="17" name="図 16">
            <a:extLst>
              <a:ext uri="{FF2B5EF4-FFF2-40B4-BE49-F238E27FC236}">
                <a16:creationId xmlns:a16="http://schemas.microsoft.com/office/drawing/2014/main" id="{720CE84C-B420-9B08-C066-75411A45D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3059" y="4528730"/>
            <a:ext cx="1398494" cy="1281133"/>
          </a:xfrm>
          <a:prstGeom prst="rect">
            <a:avLst/>
          </a:prstGeom>
          <a:ln>
            <a:solidFill>
              <a:schemeClr val="tx1"/>
            </a:solidFill>
          </a:ln>
        </p:spPr>
      </p:pic>
      <p:pic>
        <p:nvPicPr>
          <p:cNvPr id="19" name="図 18">
            <a:extLst>
              <a:ext uri="{FF2B5EF4-FFF2-40B4-BE49-F238E27FC236}">
                <a16:creationId xmlns:a16="http://schemas.microsoft.com/office/drawing/2014/main" id="{D50F061B-F4DC-2B47-B821-3549B1FC31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1048" y="4539153"/>
            <a:ext cx="1398495" cy="1270733"/>
          </a:xfrm>
          <a:prstGeom prst="rect">
            <a:avLst/>
          </a:prstGeom>
          <a:ln>
            <a:solidFill>
              <a:schemeClr val="tx1"/>
            </a:solidFill>
          </a:ln>
        </p:spPr>
      </p:pic>
      <p:pic>
        <p:nvPicPr>
          <p:cNvPr id="21" name="図 20">
            <a:extLst>
              <a:ext uri="{FF2B5EF4-FFF2-40B4-BE49-F238E27FC236}">
                <a16:creationId xmlns:a16="http://schemas.microsoft.com/office/drawing/2014/main" id="{908F315B-5281-BBE7-DBA4-DB39ECE565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656" y="2988751"/>
            <a:ext cx="1751461" cy="1369175"/>
          </a:xfrm>
          <a:prstGeom prst="rect">
            <a:avLst/>
          </a:prstGeom>
        </p:spPr>
      </p:pic>
      <p:pic>
        <p:nvPicPr>
          <p:cNvPr id="25" name="図 24">
            <a:extLst>
              <a:ext uri="{FF2B5EF4-FFF2-40B4-BE49-F238E27FC236}">
                <a16:creationId xmlns:a16="http://schemas.microsoft.com/office/drawing/2014/main" id="{7566DD92-0692-22E8-18F4-9DE441B3EC0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90454" y="2708901"/>
            <a:ext cx="1230974" cy="1692535"/>
          </a:xfrm>
          <a:prstGeom prst="rect">
            <a:avLst/>
          </a:prstGeom>
        </p:spPr>
      </p:pic>
      <p:sp>
        <p:nvSpPr>
          <p:cNvPr id="14" name="テキスト ボックス 13">
            <a:extLst>
              <a:ext uri="{FF2B5EF4-FFF2-40B4-BE49-F238E27FC236}">
                <a16:creationId xmlns:a16="http://schemas.microsoft.com/office/drawing/2014/main" id="{3A0DCE0A-C645-AB16-F464-E57DB303E754}"/>
              </a:ext>
            </a:extLst>
          </p:cNvPr>
          <p:cNvSpPr txBox="1"/>
          <p:nvPr/>
        </p:nvSpPr>
        <p:spPr>
          <a:xfrm>
            <a:off x="665985" y="1687054"/>
            <a:ext cx="3710137" cy="707886"/>
          </a:xfrm>
          <a:prstGeom prst="rect">
            <a:avLst/>
          </a:prstGeom>
          <a:noFill/>
        </p:spPr>
        <p:txBody>
          <a:bodyPr wrap="square" rtlCol="0">
            <a:spAutoFit/>
          </a:bodyPr>
          <a:lstStyle/>
          <a:p>
            <a:pPr algn="ctr"/>
            <a:r>
              <a:rPr kumimoji="1" lang="en-US" altLang="ja-JP" sz="4000" b="1" dirty="0" err="1">
                <a:ea typeface="Yu Gothic Pr6N B" panose="020B0400000000000000"/>
              </a:rPr>
              <a:t>radiko</a:t>
            </a:r>
            <a:r>
              <a:rPr kumimoji="1" lang="ja-JP" altLang="en-US" sz="3200" b="1" dirty="0">
                <a:ea typeface="Yu Gothic Pr6N B" panose="020B0400000000000000"/>
              </a:rPr>
              <a:t>（ラジコ）</a:t>
            </a:r>
            <a:endParaRPr kumimoji="1" lang="en-US" altLang="ja-JP" sz="3200" b="1" dirty="0">
              <a:ea typeface="Yu Gothic Pr6N B" panose="020B0400000000000000"/>
            </a:endParaRPr>
          </a:p>
        </p:txBody>
      </p:sp>
      <p:sp>
        <p:nvSpPr>
          <p:cNvPr id="16" name="テキスト ボックス 15">
            <a:extLst>
              <a:ext uri="{FF2B5EF4-FFF2-40B4-BE49-F238E27FC236}">
                <a16:creationId xmlns:a16="http://schemas.microsoft.com/office/drawing/2014/main" id="{E244C4A4-D8EC-11D2-30D0-A8A96785122B}"/>
              </a:ext>
            </a:extLst>
          </p:cNvPr>
          <p:cNvSpPr txBox="1"/>
          <p:nvPr/>
        </p:nvSpPr>
        <p:spPr>
          <a:xfrm>
            <a:off x="4376122" y="1782589"/>
            <a:ext cx="3702460" cy="584775"/>
          </a:xfrm>
          <a:prstGeom prst="rect">
            <a:avLst/>
          </a:prstGeom>
          <a:noFill/>
        </p:spPr>
        <p:txBody>
          <a:bodyPr wrap="square" rtlCol="0">
            <a:spAutoFit/>
          </a:bodyPr>
          <a:lstStyle/>
          <a:p>
            <a:pPr algn="ctr"/>
            <a:r>
              <a:rPr kumimoji="1" lang="ja-JP" altLang="en-US" sz="3200" b="1" dirty="0">
                <a:ea typeface="Yu Gothic Pr6N B" panose="020B0400000000000000"/>
              </a:rPr>
              <a:t>ウェザーニュー</a:t>
            </a:r>
            <a:r>
              <a:rPr lang="ja-JP" altLang="en-US" sz="3200" b="1" dirty="0">
                <a:ea typeface="Yu Gothic Pr6N B" panose="020B0400000000000000"/>
              </a:rPr>
              <a:t>ス</a:t>
            </a:r>
            <a:endParaRPr kumimoji="1" lang="en-US" altLang="ja-JP" sz="3200" b="1" dirty="0">
              <a:ea typeface="Yu Gothic Pr6N B" panose="020B0400000000000000"/>
            </a:endParaRPr>
          </a:p>
        </p:txBody>
      </p:sp>
      <p:sp>
        <p:nvSpPr>
          <p:cNvPr id="18" name="テキスト ボックス 17">
            <a:extLst>
              <a:ext uri="{FF2B5EF4-FFF2-40B4-BE49-F238E27FC236}">
                <a16:creationId xmlns:a16="http://schemas.microsoft.com/office/drawing/2014/main" id="{175907C3-C451-CF91-24EC-4A7AEBB4BEE5}"/>
              </a:ext>
            </a:extLst>
          </p:cNvPr>
          <p:cNvSpPr txBox="1"/>
          <p:nvPr/>
        </p:nvSpPr>
        <p:spPr>
          <a:xfrm>
            <a:off x="8262144" y="1799336"/>
            <a:ext cx="3612401" cy="584775"/>
          </a:xfrm>
          <a:prstGeom prst="rect">
            <a:avLst/>
          </a:prstGeom>
          <a:noFill/>
        </p:spPr>
        <p:txBody>
          <a:bodyPr wrap="square" rtlCol="0">
            <a:spAutoFit/>
          </a:bodyPr>
          <a:lstStyle/>
          <a:p>
            <a:pPr algn="ctr"/>
            <a:r>
              <a:rPr kumimoji="1" lang="ja-JP" altLang="en-US" sz="3200" b="1" dirty="0">
                <a:ea typeface="Yu Gothic Pr6N B" panose="020B0400000000000000"/>
              </a:rPr>
              <a:t>ヤフーニュース</a:t>
            </a:r>
            <a:endParaRPr kumimoji="1" lang="en-US" altLang="ja-JP" sz="3200" b="1" dirty="0">
              <a:ea typeface="Yu Gothic Pr6N B" panose="020B0400000000000000"/>
            </a:endParaRPr>
          </a:p>
        </p:txBody>
      </p:sp>
      <p:sp>
        <p:nvSpPr>
          <p:cNvPr id="20" name="テキスト ボックス 19">
            <a:extLst>
              <a:ext uri="{FF2B5EF4-FFF2-40B4-BE49-F238E27FC236}">
                <a16:creationId xmlns:a16="http://schemas.microsoft.com/office/drawing/2014/main" id="{4D35EDB4-758C-C9B7-0FA8-3065D8B648DC}"/>
              </a:ext>
            </a:extLst>
          </p:cNvPr>
          <p:cNvSpPr txBox="1"/>
          <p:nvPr/>
        </p:nvSpPr>
        <p:spPr>
          <a:xfrm>
            <a:off x="1052068" y="5913840"/>
            <a:ext cx="1078244" cy="338554"/>
          </a:xfrm>
          <a:prstGeom prst="rect">
            <a:avLst/>
          </a:prstGeom>
          <a:noFill/>
        </p:spPr>
        <p:txBody>
          <a:bodyPr wrap="none" rtlCol="0">
            <a:spAutoFit/>
          </a:bodyPr>
          <a:lstStyle/>
          <a:p>
            <a:r>
              <a:rPr kumimoji="1" lang="en-US" altLang="ja-JP" sz="1600" b="1" dirty="0"/>
              <a:t>Android</a:t>
            </a:r>
            <a:r>
              <a:rPr kumimoji="1" lang="ja-JP" altLang="en-US" sz="1600" b="1" dirty="0"/>
              <a:t>用</a:t>
            </a:r>
          </a:p>
        </p:txBody>
      </p:sp>
      <p:sp>
        <p:nvSpPr>
          <p:cNvPr id="22" name="テキスト ボックス 21">
            <a:extLst>
              <a:ext uri="{FF2B5EF4-FFF2-40B4-BE49-F238E27FC236}">
                <a16:creationId xmlns:a16="http://schemas.microsoft.com/office/drawing/2014/main" id="{BD44AD6F-EA0B-5708-9EC4-54CB65072683}"/>
              </a:ext>
            </a:extLst>
          </p:cNvPr>
          <p:cNvSpPr txBox="1"/>
          <p:nvPr/>
        </p:nvSpPr>
        <p:spPr>
          <a:xfrm>
            <a:off x="4621385" y="5913398"/>
            <a:ext cx="1078244" cy="338554"/>
          </a:xfrm>
          <a:prstGeom prst="rect">
            <a:avLst/>
          </a:prstGeom>
          <a:noFill/>
        </p:spPr>
        <p:txBody>
          <a:bodyPr wrap="none" rtlCol="0">
            <a:spAutoFit/>
          </a:bodyPr>
          <a:lstStyle/>
          <a:p>
            <a:r>
              <a:rPr kumimoji="1" lang="en-US" altLang="ja-JP" sz="1600" b="1" dirty="0"/>
              <a:t>Android</a:t>
            </a:r>
            <a:r>
              <a:rPr kumimoji="1" lang="ja-JP" altLang="en-US" sz="1600" b="1" dirty="0"/>
              <a:t>用</a:t>
            </a:r>
          </a:p>
        </p:txBody>
      </p:sp>
      <p:sp>
        <p:nvSpPr>
          <p:cNvPr id="24" name="テキスト ボックス 23">
            <a:extLst>
              <a:ext uri="{FF2B5EF4-FFF2-40B4-BE49-F238E27FC236}">
                <a16:creationId xmlns:a16="http://schemas.microsoft.com/office/drawing/2014/main" id="{9A9DD2DC-A3A7-6181-B4A3-54706854898D}"/>
              </a:ext>
            </a:extLst>
          </p:cNvPr>
          <p:cNvSpPr txBox="1"/>
          <p:nvPr/>
        </p:nvSpPr>
        <p:spPr>
          <a:xfrm>
            <a:off x="8543184" y="5913283"/>
            <a:ext cx="1078244" cy="338554"/>
          </a:xfrm>
          <a:prstGeom prst="rect">
            <a:avLst/>
          </a:prstGeom>
          <a:noFill/>
        </p:spPr>
        <p:txBody>
          <a:bodyPr wrap="none" rtlCol="0">
            <a:spAutoFit/>
          </a:bodyPr>
          <a:lstStyle/>
          <a:p>
            <a:r>
              <a:rPr kumimoji="1" lang="en-US" altLang="ja-JP" sz="1600" b="1" dirty="0"/>
              <a:t>Android</a:t>
            </a:r>
            <a:r>
              <a:rPr kumimoji="1" lang="ja-JP" altLang="en-US" sz="1600" b="1" dirty="0"/>
              <a:t>用</a:t>
            </a:r>
          </a:p>
        </p:txBody>
      </p:sp>
      <p:pic>
        <p:nvPicPr>
          <p:cNvPr id="30" name="図 29">
            <a:extLst>
              <a:ext uri="{FF2B5EF4-FFF2-40B4-BE49-F238E27FC236}">
                <a16:creationId xmlns:a16="http://schemas.microsoft.com/office/drawing/2014/main" id="{DA58B853-005F-87FD-9523-A1506474EC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04160" y="4539130"/>
            <a:ext cx="1398493" cy="1270733"/>
          </a:xfrm>
          <a:prstGeom prst="rect">
            <a:avLst/>
          </a:prstGeom>
          <a:ln>
            <a:solidFill>
              <a:schemeClr val="tx1"/>
            </a:solidFill>
          </a:ln>
        </p:spPr>
      </p:pic>
      <p:sp>
        <p:nvSpPr>
          <p:cNvPr id="32" name="テキスト ボックス 31">
            <a:extLst>
              <a:ext uri="{FF2B5EF4-FFF2-40B4-BE49-F238E27FC236}">
                <a16:creationId xmlns:a16="http://schemas.microsoft.com/office/drawing/2014/main" id="{C75AFAB3-53EC-BA3F-5676-745652E57257}"/>
              </a:ext>
            </a:extLst>
          </p:cNvPr>
          <p:cNvSpPr txBox="1"/>
          <p:nvPr/>
        </p:nvSpPr>
        <p:spPr>
          <a:xfrm>
            <a:off x="2665205" y="5913283"/>
            <a:ext cx="982961" cy="338554"/>
          </a:xfrm>
          <a:prstGeom prst="rect">
            <a:avLst/>
          </a:prstGeom>
          <a:noFill/>
        </p:spPr>
        <p:txBody>
          <a:bodyPr wrap="none" rtlCol="0">
            <a:spAutoFit/>
          </a:bodyPr>
          <a:lstStyle/>
          <a:p>
            <a:r>
              <a:rPr lang="en-US" altLang="ja-JP" sz="1600" b="1" dirty="0">
                <a:solidFill>
                  <a:srgbClr val="FF0000"/>
                </a:solidFill>
              </a:rPr>
              <a:t>iPhone</a:t>
            </a:r>
            <a:r>
              <a:rPr lang="ja-JP" altLang="en-US" sz="1600" b="1" dirty="0">
                <a:solidFill>
                  <a:srgbClr val="FF0000"/>
                </a:solidFill>
              </a:rPr>
              <a:t>用</a:t>
            </a:r>
            <a:endParaRPr kumimoji="1" lang="ja-JP" altLang="en-US" sz="1600" b="1" dirty="0">
              <a:solidFill>
                <a:srgbClr val="FF0000"/>
              </a:solidFill>
            </a:endParaRPr>
          </a:p>
        </p:txBody>
      </p:sp>
      <p:sp>
        <p:nvSpPr>
          <p:cNvPr id="33" name="テキスト ボックス 32">
            <a:extLst>
              <a:ext uri="{FF2B5EF4-FFF2-40B4-BE49-F238E27FC236}">
                <a16:creationId xmlns:a16="http://schemas.microsoft.com/office/drawing/2014/main" id="{8BE9B7B1-8820-8B5E-4D88-9D580C670269}"/>
              </a:ext>
            </a:extLst>
          </p:cNvPr>
          <p:cNvSpPr txBox="1"/>
          <p:nvPr/>
        </p:nvSpPr>
        <p:spPr>
          <a:xfrm>
            <a:off x="6492373" y="5913283"/>
            <a:ext cx="982961" cy="338554"/>
          </a:xfrm>
          <a:prstGeom prst="rect">
            <a:avLst/>
          </a:prstGeom>
          <a:noFill/>
        </p:spPr>
        <p:txBody>
          <a:bodyPr wrap="none" rtlCol="0">
            <a:spAutoFit/>
          </a:bodyPr>
          <a:lstStyle/>
          <a:p>
            <a:r>
              <a:rPr lang="en-US" altLang="ja-JP" sz="1600" b="1" dirty="0">
                <a:solidFill>
                  <a:srgbClr val="FF0000"/>
                </a:solidFill>
              </a:rPr>
              <a:t>iPhone</a:t>
            </a:r>
            <a:r>
              <a:rPr lang="ja-JP" altLang="en-US" sz="1600" b="1" dirty="0">
                <a:solidFill>
                  <a:srgbClr val="FF0000"/>
                </a:solidFill>
              </a:rPr>
              <a:t>用</a:t>
            </a:r>
            <a:endParaRPr kumimoji="1" lang="ja-JP" altLang="en-US" sz="1600" b="1" dirty="0">
              <a:solidFill>
                <a:srgbClr val="FF0000"/>
              </a:solidFill>
            </a:endParaRPr>
          </a:p>
        </p:txBody>
      </p:sp>
      <p:sp>
        <p:nvSpPr>
          <p:cNvPr id="34" name="テキスト ボックス 33">
            <a:extLst>
              <a:ext uri="{FF2B5EF4-FFF2-40B4-BE49-F238E27FC236}">
                <a16:creationId xmlns:a16="http://schemas.microsoft.com/office/drawing/2014/main" id="{DC6E9228-C0C8-55AE-9D08-FD174A5EF4F7}"/>
              </a:ext>
            </a:extLst>
          </p:cNvPr>
          <p:cNvSpPr txBox="1"/>
          <p:nvPr/>
        </p:nvSpPr>
        <p:spPr>
          <a:xfrm>
            <a:off x="10441749" y="5913283"/>
            <a:ext cx="982961" cy="338554"/>
          </a:xfrm>
          <a:prstGeom prst="rect">
            <a:avLst/>
          </a:prstGeom>
          <a:noFill/>
        </p:spPr>
        <p:txBody>
          <a:bodyPr wrap="none" rtlCol="0">
            <a:spAutoFit/>
          </a:bodyPr>
          <a:lstStyle/>
          <a:p>
            <a:r>
              <a:rPr lang="en-US" altLang="ja-JP" sz="1600" b="1" dirty="0">
                <a:solidFill>
                  <a:srgbClr val="FF0000"/>
                </a:solidFill>
              </a:rPr>
              <a:t>iPhone</a:t>
            </a:r>
            <a:r>
              <a:rPr lang="ja-JP" altLang="en-US" sz="1600" b="1" dirty="0">
                <a:solidFill>
                  <a:srgbClr val="FF0000"/>
                </a:solidFill>
              </a:rPr>
              <a:t>用</a:t>
            </a:r>
            <a:endParaRPr kumimoji="1" lang="ja-JP" altLang="en-US" sz="1600" b="1" dirty="0">
              <a:solidFill>
                <a:srgbClr val="FF0000"/>
              </a:solidFill>
            </a:endParaRPr>
          </a:p>
        </p:txBody>
      </p:sp>
      <p:pic>
        <p:nvPicPr>
          <p:cNvPr id="36" name="図 35">
            <a:extLst>
              <a:ext uri="{FF2B5EF4-FFF2-40B4-BE49-F238E27FC236}">
                <a16:creationId xmlns:a16="http://schemas.microsoft.com/office/drawing/2014/main" id="{9DD5429C-35BC-E303-8A41-9C97B1DF70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89814" y="4532065"/>
            <a:ext cx="1398496" cy="1277798"/>
          </a:xfrm>
          <a:prstGeom prst="rect">
            <a:avLst/>
          </a:prstGeom>
          <a:ln>
            <a:solidFill>
              <a:schemeClr val="tx1"/>
            </a:solidFill>
          </a:ln>
        </p:spPr>
      </p:pic>
      <p:pic>
        <p:nvPicPr>
          <p:cNvPr id="38" name="図 37">
            <a:extLst>
              <a:ext uri="{FF2B5EF4-FFF2-40B4-BE49-F238E27FC236}">
                <a16:creationId xmlns:a16="http://schemas.microsoft.com/office/drawing/2014/main" id="{87F31779-825C-D872-9C19-3EA1B95DC9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33982" y="4539130"/>
            <a:ext cx="1398494" cy="1269642"/>
          </a:xfrm>
          <a:prstGeom prst="rect">
            <a:avLst/>
          </a:prstGeom>
          <a:ln>
            <a:solidFill>
              <a:schemeClr val="tx1"/>
            </a:solidFill>
          </a:ln>
        </p:spPr>
      </p:pic>
      <p:pic>
        <p:nvPicPr>
          <p:cNvPr id="11" name="図 10">
            <a:extLst>
              <a:ext uri="{FF2B5EF4-FFF2-40B4-BE49-F238E27FC236}">
                <a16:creationId xmlns:a16="http://schemas.microsoft.com/office/drawing/2014/main" id="{74AAFB7A-D82E-1961-7784-B1097031A2B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13845" y="2395177"/>
            <a:ext cx="544508" cy="548393"/>
          </a:xfrm>
          <a:prstGeom prst="rect">
            <a:avLst/>
          </a:prstGeom>
          <a:ln>
            <a:noFill/>
          </a:ln>
        </p:spPr>
      </p:pic>
      <p:sp>
        <p:nvSpPr>
          <p:cNvPr id="39" name="テキスト ボックス 38">
            <a:extLst>
              <a:ext uri="{FF2B5EF4-FFF2-40B4-BE49-F238E27FC236}">
                <a16:creationId xmlns:a16="http://schemas.microsoft.com/office/drawing/2014/main" id="{B9F7EEEE-0BF3-FCCF-068C-50DCA43298BE}"/>
              </a:ext>
            </a:extLst>
          </p:cNvPr>
          <p:cNvSpPr txBox="1"/>
          <p:nvPr/>
        </p:nvSpPr>
        <p:spPr>
          <a:xfrm>
            <a:off x="2335812" y="3555169"/>
            <a:ext cx="1793434" cy="646331"/>
          </a:xfrm>
          <a:prstGeom prst="rect">
            <a:avLst/>
          </a:prstGeom>
          <a:noFill/>
        </p:spPr>
        <p:txBody>
          <a:bodyPr wrap="square" rtlCol="0">
            <a:spAutoFit/>
          </a:bodyPr>
          <a:lstStyle/>
          <a:p>
            <a:pPr algn="ctr"/>
            <a:r>
              <a:rPr lang="ja-JP" altLang="en-US" b="1" i="0" dirty="0">
                <a:effectLst/>
                <a:latin typeface="Google Sans"/>
              </a:rPr>
              <a:t>無料でラジオが聴けるアプリ</a:t>
            </a:r>
            <a:endParaRPr lang="en-US" altLang="ja-JP" b="1" i="0" dirty="0">
              <a:effectLst/>
              <a:latin typeface="Google Sans"/>
            </a:endParaRPr>
          </a:p>
        </p:txBody>
      </p:sp>
      <p:pic>
        <p:nvPicPr>
          <p:cNvPr id="8" name="図 7">
            <a:extLst>
              <a:ext uri="{FF2B5EF4-FFF2-40B4-BE49-F238E27FC236}">
                <a16:creationId xmlns:a16="http://schemas.microsoft.com/office/drawing/2014/main" id="{2455033C-EB0C-C6C1-3C6C-CE480BDA9F0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64405" y="2383478"/>
            <a:ext cx="548641" cy="562196"/>
          </a:xfrm>
          <a:prstGeom prst="rect">
            <a:avLst/>
          </a:prstGeom>
          <a:ln>
            <a:noFill/>
          </a:ln>
        </p:spPr>
      </p:pic>
      <p:pic>
        <p:nvPicPr>
          <p:cNvPr id="23" name="図 22">
            <a:extLst>
              <a:ext uri="{FF2B5EF4-FFF2-40B4-BE49-F238E27FC236}">
                <a16:creationId xmlns:a16="http://schemas.microsoft.com/office/drawing/2014/main" id="{22BA4472-AEF1-8E43-B226-426A93E83E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84937" y="2669321"/>
            <a:ext cx="1198580" cy="1692535"/>
          </a:xfrm>
          <a:prstGeom prst="rect">
            <a:avLst/>
          </a:prstGeom>
        </p:spPr>
      </p:pic>
      <p:sp>
        <p:nvSpPr>
          <p:cNvPr id="12" name="テキスト ボックス 11">
            <a:extLst>
              <a:ext uri="{FF2B5EF4-FFF2-40B4-BE49-F238E27FC236}">
                <a16:creationId xmlns:a16="http://schemas.microsoft.com/office/drawing/2014/main" id="{0D858351-0448-8CBA-3FAF-122FAA7C68A6}"/>
              </a:ext>
            </a:extLst>
          </p:cNvPr>
          <p:cNvSpPr txBox="1"/>
          <p:nvPr/>
        </p:nvSpPr>
        <p:spPr>
          <a:xfrm>
            <a:off x="6066841" y="2911139"/>
            <a:ext cx="1972688" cy="307777"/>
          </a:xfrm>
          <a:prstGeom prst="rect">
            <a:avLst/>
          </a:prstGeom>
          <a:noFill/>
        </p:spPr>
        <p:txBody>
          <a:bodyPr wrap="square" rtlCol="0">
            <a:spAutoFit/>
          </a:bodyPr>
          <a:lstStyle/>
          <a:p>
            <a:r>
              <a:rPr kumimoji="1" lang="en-US" altLang="ja-JP" sz="1400" dirty="0">
                <a:ea typeface="Yu Gothic Pr6N B" panose="020B0400000000000000"/>
              </a:rPr>
              <a:t>https://weathernews.jp/</a:t>
            </a:r>
          </a:p>
        </p:txBody>
      </p:sp>
      <p:sp>
        <p:nvSpPr>
          <p:cNvPr id="41" name="テキスト ボックス 40">
            <a:extLst>
              <a:ext uri="{FF2B5EF4-FFF2-40B4-BE49-F238E27FC236}">
                <a16:creationId xmlns:a16="http://schemas.microsoft.com/office/drawing/2014/main" id="{470DAE0A-DF99-5CC6-B91C-D4D1D5EDBA0B}"/>
              </a:ext>
            </a:extLst>
          </p:cNvPr>
          <p:cNvSpPr txBox="1"/>
          <p:nvPr/>
        </p:nvSpPr>
        <p:spPr>
          <a:xfrm>
            <a:off x="9692237" y="3416670"/>
            <a:ext cx="2172756" cy="923330"/>
          </a:xfrm>
          <a:prstGeom prst="rect">
            <a:avLst/>
          </a:prstGeom>
          <a:noFill/>
        </p:spPr>
        <p:txBody>
          <a:bodyPr wrap="square">
            <a:spAutoFit/>
          </a:bodyPr>
          <a:lstStyle/>
          <a:p>
            <a:pPr algn="ctr"/>
            <a:r>
              <a:rPr lang="ja-JP" altLang="en-US" b="1" i="0" dirty="0">
                <a:solidFill>
                  <a:srgbClr val="333333"/>
                </a:solidFill>
                <a:effectLst/>
                <a:latin typeface="ヒラギノ角ゴ Pro W3"/>
              </a:rPr>
              <a:t>国内・海外のニュースを閲覧</a:t>
            </a:r>
            <a:endParaRPr lang="en-US" altLang="ja-JP" b="1" i="0" dirty="0">
              <a:solidFill>
                <a:srgbClr val="333333"/>
              </a:solidFill>
              <a:effectLst/>
              <a:latin typeface="ヒラギノ角ゴ Pro W3"/>
            </a:endParaRPr>
          </a:p>
          <a:p>
            <a:pPr algn="ctr"/>
            <a:r>
              <a:rPr lang="ja-JP" altLang="en-US" b="1" i="0" dirty="0">
                <a:solidFill>
                  <a:srgbClr val="333333"/>
                </a:solidFill>
                <a:effectLst/>
                <a:latin typeface="ヒラギノ角ゴ Pro W3"/>
              </a:rPr>
              <a:t>できる無料アプリ</a:t>
            </a:r>
            <a:endParaRPr lang="ja-JP" altLang="en-US" b="1" dirty="0"/>
          </a:p>
        </p:txBody>
      </p:sp>
      <p:sp>
        <p:nvSpPr>
          <p:cNvPr id="43" name="テキスト ボックス 42">
            <a:extLst>
              <a:ext uri="{FF2B5EF4-FFF2-40B4-BE49-F238E27FC236}">
                <a16:creationId xmlns:a16="http://schemas.microsoft.com/office/drawing/2014/main" id="{4AB2A473-FCCE-0332-6EEF-D750566F1527}"/>
              </a:ext>
            </a:extLst>
          </p:cNvPr>
          <p:cNvSpPr txBox="1"/>
          <p:nvPr/>
        </p:nvSpPr>
        <p:spPr>
          <a:xfrm>
            <a:off x="5830822" y="3555169"/>
            <a:ext cx="2316480" cy="646331"/>
          </a:xfrm>
          <a:prstGeom prst="rect">
            <a:avLst/>
          </a:prstGeom>
          <a:noFill/>
        </p:spPr>
        <p:txBody>
          <a:bodyPr wrap="square">
            <a:spAutoFit/>
          </a:bodyPr>
          <a:lstStyle/>
          <a:p>
            <a:r>
              <a:rPr lang="ja-JP" altLang="en-US" b="1" i="0" dirty="0">
                <a:solidFill>
                  <a:srgbClr val="000000"/>
                </a:solidFill>
                <a:effectLst/>
                <a:latin typeface="ヒラギノ角ゴシック"/>
              </a:rPr>
              <a:t>気象情報・お天気の無料ニュースアプリ</a:t>
            </a:r>
            <a:endParaRPr lang="ja-JP" altLang="en-US" b="1" dirty="0"/>
          </a:p>
        </p:txBody>
      </p:sp>
    </p:spTree>
    <p:extLst>
      <p:ext uri="{BB962C8B-B14F-4D97-AF65-F5344CB8AC3E}">
        <p14:creationId xmlns:p14="http://schemas.microsoft.com/office/powerpoint/2010/main" val="2556045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38</a:t>
            </a:fld>
            <a:endParaRPr kumimoji="1" lang="ja-JP" altLang="en-US" dirty="0"/>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6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5</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1956012" y="136524"/>
            <a:ext cx="9631341" cy="646331"/>
          </a:xfrm>
          <a:prstGeom prst="rect">
            <a:avLst/>
          </a:prstGeom>
          <a:noFill/>
        </p:spPr>
        <p:txBody>
          <a:bodyPr wrap="square" rtlCol="0">
            <a:spAutoFit/>
          </a:bodyPr>
          <a:lstStyle/>
          <a:p>
            <a:r>
              <a:rPr kumimoji="1" lang="ja-JP" altLang="en-US" sz="3600" b="1" dirty="0">
                <a:solidFill>
                  <a:srgbClr val="FF6000"/>
                </a:solidFill>
                <a:ea typeface="Yu Gothic Pr6N B" panose="020B0400000000000000"/>
              </a:rPr>
              <a:t>［スマートフォンを安心安全に使用］</a:t>
            </a:r>
          </a:p>
        </p:txBody>
      </p:sp>
      <p:sp>
        <p:nvSpPr>
          <p:cNvPr id="16" name="Google Shape;878;p32">
            <a:extLst>
              <a:ext uri="{FF2B5EF4-FFF2-40B4-BE49-F238E27FC236}">
                <a16:creationId xmlns:a16="http://schemas.microsoft.com/office/drawing/2014/main" id="{73513A38-0B78-F07D-0B2D-69A73A398377}"/>
              </a:ext>
            </a:extLst>
          </p:cNvPr>
          <p:cNvSpPr/>
          <p:nvPr/>
        </p:nvSpPr>
        <p:spPr>
          <a:xfrm>
            <a:off x="919885" y="1219754"/>
            <a:ext cx="2086771" cy="1965212"/>
          </a:xfrm>
          <a:prstGeom prst="ellipse">
            <a:avLst/>
          </a:prstGeom>
          <a:noFill/>
          <a:ln>
            <a:noFill/>
          </a:ln>
        </p:spPr>
        <p:txBody>
          <a:bodyPr spcFirstLastPara="1" wrap="square" lIns="40332" tIns="20160" rIns="40332" bIns="20160" anchor="ctr" anchorCtr="0">
            <a:noAutofit/>
          </a:bodyPr>
          <a:lstStyle/>
          <a:p>
            <a:pPr algn="ctr">
              <a:buSzPts val="1801"/>
            </a:pPr>
            <a:endParaRPr sz="794">
              <a:solidFill>
                <a:schemeClr val="lt1"/>
              </a:solidFill>
              <a:latin typeface="Meiryo UI" panose="020B0604030504040204" pitchFamily="34" charset="-128"/>
              <a:ea typeface="Meiryo UI" panose="020B0604030504040204" pitchFamily="34" charset="-128"/>
            </a:endParaRPr>
          </a:p>
        </p:txBody>
      </p:sp>
      <p:sp>
        <p:nvSpPr>
          <p:cNvPr id="25" name="Google Shape;872;p32">
            <a:extLst>
              <a:ext uri="{FF2B5EF4-FFF2-40B4-BE49-F238E27FC236}">
                <a16:creationId xmlns:a16="http://schemas.microsoft.com/office/drawing/2014/main" id="{0DFAA053-0133-4AFB-EF73-10D84A64CE50}"/>
              </a:ext>
            </a:extLst>
          </p:cNvPr>
          <p:cNvSpPr/>
          <p:nvPr/>
        </p:nvSpPr>
        <p:spPr>
          <a:xfrm>
            <a:off x="5110488" y="2083443"/>
            <a:ext cx="2086771" cy="196521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40332" tIns="20160" rIns="40332" bIns="20160" anchor="ctr" anchorCtr="0">
            <a:noAutofit/>
          </a:bodyPr>
          <a:lstStyle/>
          <a:p>
            <a:pPr algn="ctr">
              <a:buSzPts val="1801"/>
            </a:pPr>
            <a:endParaRPr sz="794">
              <a:solidFill>
                <a:schemeClr val="lt1"/>
              </a:solidFill>
              <a:latin typeface="Meiryo UI" panose="020B0604030504040204" pitchFamily="34" charset="-128"/>
              <a:ea typeface="Meiryo UI" panose="020B0604030504040204" pitchFamily="34" charset="-128"/>
            </a:endParaRPr>
          </a:p>
        </p:txBody>
      </p:sp>
      <p:sp>
        <p:nvSpPr>
          <p:cNvPr id="31" name="Google Shape;876;p32">
            <a:extLst>
              <a:ext uri="{FF2B5EF4-FFF2-40B4-BE49-F238E27FC236}">
                <a16:creationId xmlns:a16="http://schemas.microsoft.com/office/drawing/2014/main" id="{AFCA0972-3B18-BA2A-083E-1B4D3CB4264A}"/>
              </a:ext>
            </a:extLst>
          </p:cNvPr>
          <p:cNvSpPr txBox="1"/>
          <p:nvPr/>
        </p:nvSpPr>
        <p:spPr>
          <a:xfrm>
            <a:off x="1956012" y="620498"/>
            <a:ext cx="9505608" cy="687045"/>
          </a:xfrm>
          <a:prstGeom prst="rect">
            <a:avLst/>
          </a:prstGeom>
          <a:noFill/>
          <a:ln>
            <a:noFill/>
          </a:ln>
        </p:spPr>
        <p:txBody>
          <a:bodyPr spcFirstLastPara="1" wrap="square" lIns="40332" tIns="20160" rIns="40332" bIns="20160" anchor="t" anchorCtr="0">
            <a:spAutoFit/>
          </a:bodyPr>
          <a:lstStyle/>
          <a:p>
            <a:pPr algn="ctr">
              <a:lnSpc>
                <a:spcPct val="150000"/>
              </a:lnSpc>
              <a:buSzPts val="3600"/>
            </a:pPr>
            <a:r>
              <a:rPr lang="ja-JP" altLang="en-US" sz="2800" b="1" dirty="0">
                <a:latin typeface="Meiryo UI" panose="020B0604030504040204" pitchFamily="34" charset="-128"/>
                <a:ea typeface="Yu Gothic Pr6N B" panose="020B0400000000000000"/>
              </a:rPr>
              <a:t>「特殊詐欺」の手口と対策を知り、迷惑メールを防止！</a:t>
            </a:r>
            <a:endParaRPr sz="2800" dirty="0">
              <a:latin typeface="Meiryo UI" panose="020B0604030504040204" pitchFamily="34" charset="-128"/>
              <a:ea typeface="Yu Gothic Pr6N B" panose="020B0400000000000000"/>
            </a:endParaRPr>
          </a:p>
        </p:txBody>
      </p:sp>
      <p:sp>
        <p:nvSpPr>
          <p:cNvPr id="3" name="正方形/長方形 2">
            <a:extLst>
              <a:ext uri="{FF2B5EF4-FFF2-40B4-BE49-F238E27FC236}">
                <a16:creationId xmlns:a16="http://schemas.microsoft.com/office/drawing/2014/main" id="{4DC02436-321A-7678-E43D-8C241F36CE47}"/>
              </a:ext>
            </a:extLst>
          </p:cNvPr>
          <p:cNvSpPr/>
          <p:nvPr/>
        </p:nvSpPr>
        <p:spPr>
          <a:xfrm>
            <a:off x="919884" y="1237753"/>
            <a:ext cx="6090998" cy="2560644"/>
          </a:xfrm>
          <a:prstGeom prst="rect">
            <a:avLst/>
          </a:prstGeom>
          <a:ln>
            <a:solidFill>
              <a:srgbClr val="FF6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E3A5ABC-6142-114F-210B-672B12E4082B}"/>
              </a:ext>
            </a:extLst>
          </p:cNvPr>
          <p:cNvSpPr txBox="1"/>
          <p:nvPr/>
        </p:nvSpPr>
        <p:spPr>
          <a:xfrm>
            <a:off x="1258652" y="1221859"/>
            <a:ext cx="2341735" cy="400110"/>
          </a:xfrm>
          <a:prstGeom prst="rect">
            <a:avLst/>
          </a:prstGeom>
          <a:noFill/>
        </p:spPr>
        <p:txBody>
          <a:bodyPr wrap="square">
            <a:spAutoFit/>
          </a:bodyPr>
          <a:lstStyle/>
          <a:p>
            <a:pPr algn="ctr">
              <a:buSzPts val="2400"/>
            </a:pPr>
            <a:r>
              <a:rPr lang="ja-JP" altLang="en-US" sz="2000" b="1" dirty="0">
                <a:solidFill>
                  <a:srgbClr val="FF6000"/>
                </a:solidFill>
                <a:latin typeface="BIZ UDPゴシック" panose="020B0400000000000000" pitchFamily="50" charset="-128"/>
                <a:ea typeface="BIZ UDPゴシック" panose="020B0400000000000000" pitchFamily="50" charset="-128"/>
              </a:rPr>
              <a:t>フィッシング詐欺</a:t>
            </a:r>
          </a:p>
        </p:txBody>
      </p:sp>
      <p:sp>
        <p:nvSpPr>
          <p:cNvPr id="14" name="Google Shape;919;p34">
            <a:extLst>
              <a:ext uri="{FF2B5EF4-FFF2-40B4-BE49-F238E27FC236}">
                <a16:creationId xmlns:a16="http://schemas.microsoft.com/office/drawing/2014/main" id="{EBA71ED4-78DB-B119-D1D6-4CD875A1FC30}"/>
              </a:ext>
            </a:extLst>
          </p:cNvPr>
          <p:cNvSpPr/>
          <p:nvPr/>
        </p:nvSpPr>
        <p:spPr>
          <a:xfrm>
            <a:off x="1018572" y="2875301"/>
            <a:ext cx="2831166" cy="797734"/>
          </a:xfrm>
          <a:prstGeom prst="rect">
            <a:avLst/>
          </a:prstGeom>
          <a:noFill/>
          <a:ln w="28575" cap="flat" cmpd="sng">
            <a:solidFill>
              <a:srgbClr val="FF6000"/>
            </a:solidFill>
            <a:prstDash val="solid"/>
            <a:miter lim="800000"/>
            <a:headEnd type="none" w="sm" len="sm"/>
            <a:tailEnd type="none" w="sm" len="sm"/>
          </a:ln>
        </p:spPr>
        <p:txBody>
          <a:bodyPr spcFirstLastPara="1" wrap="square" lIns="40332" tIns="20160" rIns="40332" bIns="20160" anchor="ctr" anchorCtr="0">
            <a:noAutofit/>
          </a:bodyPr>
          <a:lstStyle/>
          <a:p>
            <a:pPr algn="ctr">
              <a:buSzPts val="1800"/>
            </a:pPr>
            <a:endParaRPr sz="794">
              <a:solidFill>
                <a:schemeClr val="lt1"/>
              </a:solidFill>
              <a:latin typeface="Meiryo UI" panose="020B0604030504040204" pitchFamily="34" charset="-128"/>
              <a:ea typeface="Meiryo UI" panose="020B0604030504040204" pitchFamily="34" charset="-128"/>
            </a:endParaRPr>
          </a:p>
        </p:txBody>
      </p:sp>
      <p:sp>
        <p:nvSpPr>
          <p:cNvPr id="20" name="Google Shape;924;p34">
            <a:extLst>
              <a:ext uri="{FF2B5EF4-FFF2-40B4-BE49-F238E27FC236}">
                <a16:creationId xmlns:a16="http://schemas.microsoft.com/office/drawing/2014/main" id="{A4B75DCD-E381-CDEC-C6D8-773FE1971ED7}"/>
              </a:ext>
            </a:extLst>
          </p:cNvPr>
          <p:cNvSpPr txBox="1"/>
          <p:nvPr/>
        </p:nvSpPr>
        <p:spPr>
          <a:xfrm>
            <a:off x="1018572" y="2921215"/>
            <a:ext cx="2831166" cy="902488"/>
          </a:xfrm>
          <a:prstGeom prst="rect">
            <a:avLst/>
          </a:prstGeom>
          <a:noFill/>
          <a:ln>
            <a:noFill/>
          </a:ln>
        </p:spPr>
        <p:txBody>
          <a:bodyPr spcFirstLastPara="1" wrap="square" lIns="40332" tIns="20160" rIns="40332" bIns="20160" anchor="t" anchorCtr="0">
            <a:spAutoFit/>
          </a:bodyPr>
          <a:lstStyle/>
          <a:p>
            <a:pPr>
              <a:buSzPts val="2800"/>
            </a:pPr>
            <a:r>
              <a:rPr lang="ja-JP" altLang="en-US" b="1" dirty="0">
                <a:solidFill>
                  <a:srgbClr val="FF0000"/>
                </a:solidFill>
                <a:latin typeface="BIZ UDPゴシック" panose="020B0400000000000000" pitchFamily="50" charset="-128"/>
                <a:ea typeface="BIZ UDPゴシック" panose="020B0400000000000000" pitchFamily="50" charset="-128"/>
              </a:rPr>
              <a:t>・重要な個人情報を盗み </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pPr>
              <a:buSzPts val="2800"/>
            </a:pPr>
            <a:r>
              <a:rPr lang="en-US" altLang="ja-JP" b="1" dirty="0">
                <a:solidFill>
                  <a:srgbClr val="FF0000"/>
                </a:solidFill>
                <a:latin typeface="BIZ UDPゴシック" panose="020B0400000000000000" pitchFamily="50" charset="-128"/>
                <a:ea typeface="BIZ UDPゴシック" panose="020B0400000000000000" pitchFamily="50" charset="-128"/>
              </a:rPr>
              <a:t> </a:t>
            </a:r>
            <a:r>
              <a:rPr lang="ja-JP" altLang="en-US" b="1" dirty="0">
                <a:solidFill>
                  <a:srgbClr val="FF0000"/>
                </a:solidFill>
                <a:latin typeface="BIZ UDPゴシック" panose="020B0400000000000000" pitchFamily="50" charset="-128"/>
                <a:ea typeface="BIZ UDPゴシック" panose="020B0400000000000000" pitchFamily="50" charset="-128"/>
              </a:rPr>
              <a:t>出す行為です。</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pPr>
              <a:buClr>
                <a:schemeClr val="dk1"/>
              </a:buClr>
              <a:buSzPts val="1100"/>
            </a:pPr>
            <a:r>
              <a:rPr lang="ja-JP" altLang="en-US" b="1" dirty="0">
                <a:solidFill>
                  <a:schemeClr val="dk1"/>
                </a:solidFill>
                <a:latin typeface="BIZ UDPゴシック" panose="020B0400000000000000" pitchFamily="50" charset="-128"/>
                <a:ea typeface="BIZ UDPゴシック" panose="020B0400000000000000" pitchFamily="50" charset="-128"/>
              </a:rPr>
              <a:t> </a:t>
            </a:r>
            <a:r>
              <a:rPr lang="ja-JP" altLang="en-US" sz="2000" b="1" dirty="0">
                <a:highlight>
                  <a:srgbClr val="FFFF00"/>
                </a:highlight>
                <a:latin typeface="BIZ UDPゴシック" panose="020B0400000000000000" pitchFamily="50" charset="-128"/>
                <a:ea typeface="BIZ UDPゴシック" panose="020B0400000000000000" pitchFamily="50" charset="-128"/>
              </a:rPr>
              <a:t> </a:t>
            </a:r>
            <a:endParaRPr b="1" dirty="0">
              <a:solidFill>
                <a:schemeClr val="dk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3E3AE29B-B478-7FDE-60B1-CAB10C90C181}"/>
              </a:ext>
            </a:extLst>
          </p:cNvPr>
          <p:cNvSpPr txBox="1"/>
          <p:nvPr/>
        </p:nvSpPr>
        <p:spPr>
          <a:xfrm>
            <a:off x="919884" y="4677854"/>
            <a:ext cx="11146610" cy="1415772"/>
          </a:xfrm>
          <a:prstGeom prst="rect">
            <a:avLst/>
          </a:prstGeom>
          <a:noFill/>
        </p:spPr>
        <p:txBody>
          <a:bodyPr wrap="square">
            <a:spAutoFit/>
          </a:bodyPr>
          <a:lstStyle/>
          <a:p>
            <a:pPr>
              <a:buSzPts val="3400"/>
            </a:pPr>
            <a:r>
              <a:rPr lang="en-US" altLang="ja-JP" sz="1800" b="1" dirty="0">
                <a:solidFill>
                  <a:srgbClr val="FF0000"/>
                </a:solidFill>
                <a:latin typeface="BIZ UDPゴシック" panose="020B0400000000000000" pitchFamily="50" charset="-128"/>
                <a:ea typeface="BIZ UDPゴシック" panose="020B0400000000000000" pitchFamily="50" charset="-128"/>
              </a:rPr>
              <a:t>1.</a:t>
            </a:r>
            <a:r>
              <a:rPr lang="ja-JP" altLang="en-US" sz="1800" b="1" dirty="0">
                <a:solidFill>
                  <a:srgbClr val="FF0000"/>
                </a:solidFill>
                <a:latin typeface="BIZ UDPゴシック" panose="020B0400000000000000" pitchFamily="50" charset="-128"/>
                <a:ea typeface="BIZ UDPゴシック" panose="020B0400000000000000" pitchFamily="50" charset="-128"/>
              </a:rPr>
              <a:t>メールを開かない（無視する）・・・・・</a:t>
            </a:r>
            <a:r>
              <a:rPr lang="ja-JP" altLang="en-US" sz="1400" b="1" dirty="0">
                <a:latin typeface="BIZ UDPゴシック" panose="020B0400000000000000" pitchFamily="50" charset="-128"/>
                <a:ea typeface="BIZ UDPゴシック" panose="020B0400000000000000" pitchFamily="50" charset="-128"/>
              </a:rPr>
              <a:t>迷惑メールを開いてしまうと、ウイルス感染や望まない広告など表示される恐れがあります！</a:t>
            </a:r>
            <a:endParaRPr lang="en-US" altLang="ja-JP" sz="1400" b="1" dirty="0">
              <a:latin typeface="BIZ UDPゴシック" panose="020B0400000000000000" pitchFamily="50" charset="-128"/>
              <a:ea typeface="BIZ UDPゴシック" panose="020B0400000000000000" pitchFamily="50" charset="-128"/>
            </a:endParaRPr>
          </a:p>
          <a:p>
            <a:pPr>
              <a:buSzPts val="3400"/>
            </a:pPr>
            <a:endParaRPr lang="en-US" altLang="ja-JP" sz="1400" b="1" dirty="0">
              <a:latin typeface="BIZ UDPゴシック" panose="020B0400000000000000" pitchFamily="50" charset="-128"/>
              <a:ea typeface="BIZ UDPゴシック" panose="020B0400000000000000" pitchFamily="50" charset="-128"/>
            </a:endParaRPr>
          </a:p>
          <a:p>
            <a:pPr>
              <a:buSzPts val="3400"/>
            </a:pPr>
            <a:r>
              <a:rPr lang="en-US" altLang="ja-JP" sz="1800" b="1" dirty="0">
                <a:solidFill>
                  <a:srgbClr val="FF0000"/>
                </a:solidFill>
                <a:latin typeface="BIZ UDPゴシック" panose="020B0400000000000000" pitchFamily="50" charset="-128"/>
                <a:ea typeface="BIZ UDPゴシック" panose="020B0400000000000000" pitchFamily="50" charset="-128"/>
              </a:rPr>
              <a:t>2.</a:t>
            </a:r>
            <a:r>
              <a:rPr lang="ja-JP" altLang="en-US" sz="1800" b="1" dirty="0">
                <a:solidFill>
                  <a:srgbClr val="FF0000"/>
                </a:solidFill>
                <a:latin typeface="BIZ UDPゴシック" panose="020B0400000000000000" pitchFamily="50" charset="-128"/>
                <a:ea typeface="BIZ UDPゴシック" panose="020B0400000000000000" pitchFamily="50" charset="-128"/>
              </a:rPr>
              <a:t>リンクをクリック・タップしない・・・・・</a:t>
            </a:r>
            <a:r>
              <a:rPr lang="ja-JP" altLang="en-US" sz="1400" b="1" dirty="0">
                <a:latin typeface="BIZ UDPゴシック" panose="020B0400000000000000" pitchFamily="50" charset="-128"/>
                <a:ea typeface="BIZ UDPゴシック" panose="020B0400000000000000" pitchFamily="50" charset="-128"/>
              </a:rPr>
              <a:t>迷惑メールに記載されている</a:t>
            </a:r>
            <a:r>
              <a:rPr lang="en-US" altLang="ja-JP" sz="1400" b="1" dirty="0">
                <a:latin typeface="BIZ UDPゴシック" panose="020B0400000000000000" pitchFamily="50" charset="-128"/>
                <a:ea typeface="BIZ UDPゴシック" panose="020B0400000000000000" pitchFamily="50" charset="-128"/>
              </a:rPr>
              <a:t>URL</a:t>
            </a: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http</a:t>
            </a:r>
            <a:r>
              <a:rPr lang="ja-JP" altLang="en-US" sz="1400" b="1" dirty="0">
                <a:latin typeface="BIZ UDPゴシック" panose="020B0400000000000000" pitchFamily="50" charset="-128"/>
                <a:ea typeface="BIZ UDPゴシック" panose="020B0400000000000000" pitchFamily="50" charset="-128"/>
              </a:rPr>
              <a:t>～）をクリック・タップしないようにしましょう！</a:t>
            </a:r>
            <a:endParaRPr lang="en-US" altLang="ja-JP" sz="1400" b="1" dirty="0">
              <a:latin typeface="BIZ UDPゴシック" panose="020B0400000000000000" pitchFamily="50" charset="-128"/>
              <a:ea typeface="BIZ UDPゴシック" panose="020B0400000000000000" pitchFamily="50" charset="-128"/>
            </a:endParaRPr>
          </a:p>
          <a:p>
            <a:pPr>
              <a:buSzPts val="3400"/>
            </a:pPr>
            <a:endParaRPr lang="en-US" altLang="ja-JP" b="1" dirty="0">
              <a:solidFill>
                <a:srgbClr val="FF0000"/>
              </a:solidFill>
              <a:latin typeface="BIZ UDPゴシック" panose="020B0400000000000000" pitchFamily="50" charset="-128"/>
              <a:ea typeface="BIZ UDPゴシック" panose="020B0400000000000000" pitchFamily="50" charset="-128"/>
            </a:endParaRPr>
          </a:p>
          <a:p>
            <a:pPr>
              <a:buSzPts val="3400"/>
            </a:pPr>
            <a:r>
              <a:rPr lang="ja-JP" altLang="en-US" b="1" dirty="0">
                <a:solidFill>
                  <a:srgbClr val="FF0000"/>
                </a:solidFill>
                <a:latin typeface="BIZ UDPゴシック" panose="020B0400000000000000" pitchFamily="50" charset="-128"/>
                <a:ea typeface="BIZ UDPゴシック" panose="020B0400000000000000" pitchFamily="50" charset="-128"/>
              </a:rPr>
              <a:t>３</a:t>
            </a:r>
            <a:r>
              <a:rPr lang="en-US" altLang="ja-JP" b="1" dirty="0">
                <a:solidFill>
                  <a:srgbClr val="FF0000"/>
                </a:solidFill>
                <a:latin typeface="BIZ UDPゴシック" panose="020B0400000000000000" pitchFamily="50" charset="-128"/>
                <a:ea typeface="BIZ UDPゴシック" panose="020B0400000000000000" pitchFamily="50" charset="-128"/>
              </a:rPr>
              <a:t>.</a:t>
            </a:r>
            <a:r>
              <a:rPr lang="ja-JP" altLang="en-US" b="1" dirty="0">
                <a:solidFill>
                  <a:srgbClr val="FF0000"/>
                </a:solidFill>
                <a:latin typeface="BIZ UDPゴシック" panose="020B0400000000000000" pitchFamily="50" charset="-128"/>
                <a:ea typeface="BIZ UDPゴシック" panose="020B0400000000000000" pitchFamily="50" charset="-128"/>
              </a:rPr>
              <a:t>知らないアドレスに入力しない・・・・・</a:t>
            </a:r>
            <a:r>
              <a:rPr lang="ja-JP" altLang="en-US" sz="1400" b="1" dirty="0">
                <a:latin typeface="BIZ UDPゴシック" panose="020B0400000000000000" pitchFamily="50" charset="-128"/>
                <a:ea typeface="BIZ UDPゴシック" panose="020B0400000000000000" pitchFamily="50" charset="-128"/>
              </a:rPr>
              <a:t>迷惑メールにだまされて個人情報などを盗まれないように注意してください！</a:t>
            </a:r>
            <a:endParaRPr lang="ja-JP" altLang="en-US" sz="1400" dirty="0">
              <a:latin typeface="BIZ UDPゴシック" panose="020B0400000000000000" pitchFamily="50" charset="-128"/>
              <a:ea typeface="BIZ UDPゴシック" panose="020B0400000000000000" pitchFamily="50" charset="-128"/>
            </a:endParaRPr>
          </a:p>
        </p:txBody>
      </p:sp>
      <p:pic>
        <p:nvPicPr>
          <p:cNvPr id="35" name="Google Shape;927;p34" descr="フィッシングサイトのイラスト">
            <a:extLst>
              <a:ext uri="{FF2B5EF4-FFF2-40B4-BE49-F238E27FC236}">
                <a16:creationId xmlns:a16="http://schemas.microsoft.com/office/drawing/2014/main" id="{AC848567-8A6A-76AE-AF05-FF0CF5E5397E}"/>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513049" y="1480284"/>
            <a:ext cx="1859366" cy="1440931"/>
          </a:xfrm>
          <a:prstGeom prst="rect">
            <a:avLst/>
          </a:prstGeom>
          <a:noFill/>
          <a:ln>
            <a:noFill/>
          </a:ln>
        </p:spPr>
      </p:pic>
      <p:pic>
        <p:nvPicPr>
          <p:cNvPr id="29" name="Google Shape;885;p32" descr="スマートフォンでチャートを見る女性のイラスト（下落）">
            <a:extLst>
              <a:ext uri="{FF2B5EF4-FFF2-40B4-BE49-F238E27FC236}">
                <a16:creationId xmlns:a16="http://schemas.microsoft.com/office/drawing/2014/main" id="{AFB61160-DDF9-DBBB-B28B-6D0197C8528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503515" y="1480284"/>
            <a:ext cx="1592485" cy="1381893"/>
          </a:xfrm>
          <a:prstGeom prst="rect">
            <a:avLst/>
          </a:prstGeom>
          <a:noFill/>
          <a:ln>
            <a:noFill/>
          </a:ln>
        </p:spPr>
      </p:pic>
      <p:sp>
        <p:nvSpPr>
          <p:cNvPr id="11" name="テキスト ボックス 10">
            <a:extLst>
              <a:ext uri="{FF2B5EF4-FFF2-40B4-BE49-F238E27FC236}">
                <a16:creationId xmlns:a16="http://schemas.microsoft.com/office/drawing/2014/main" id="{6CB921B2-6E55-A7EF-0473-D5AE0C71F2F4}"/>
              </a:ext>
            </a:extLst>
          </p:cNvPr>
          <p:cNvSpPr txBox="1"/>
          <p:nvPr/>
        </p:nvSpPr>
        <p:spPr>
          <a:xfrm>
            <a:off x="4134290" y="1249657"/>
            <a:ext cx="2324186" cy="400110"/>
          </a:xfrm>
          <a:prstGeom prst="rect">
            <a:avLst/>
          </a:prstGeom>
          <a:noFill/>
        </p:spPr>
        <p:txBody>
          <a:bodyPr wrap="square">
            <a:spAutoFit/>
          </a:bodyPr>
          <a:lstStyle/>
          <a:p>
            <a:pPr algn="ctr">
              <a:buSzPts val="2400"/>
            </a:pPr>
            <a:r>
              <a:rPr lang="ja-JP" altLang="en-US" sz="2000" b="1" dirty="0">
                <a:solidFill>
                  <a:srgbClr val="FF6000"/>
                </a:solidFill>
                <a:latin typeface="BIZ UDPゴシック" panose="020B0400000000000000" pitchFamily="50" charset="-128"/>
                <a:ea typeface="BIZ UDPゴシック" panose="020B0400000000000000" pitchFamily="50" charset="-128"/>
              </a:rPr>
              <a:t>ワンクリック詐欺</a:t>
            </a:r>
          </a:p>
        </p:txBody>
      </p:sp>
      <p:sp>
        <p:nvSpPr>
          <p:cNvPr id="38" name="Google Shape;919;p34">
            <a:extLst>
              <a:ext uri="{FF2B5EF4-FFF2-40B4-BE49-F238E27FC236}">
                <a16:creationId xmlns:a16="http://schemas.microsoft.com/office/drawing/2014/main" id="{5E66FCFA-5055-4B7A-B7E2-E7374126CC1B}"/>
              </a:ext>
            </a:extLst>
          </p:cNvPr>
          <p:cNvSpPr/>
          <p:nvPr/>
        </p:nvSpPr>
        <p:spPr>
          <a:xfrm>
            <a:off x="4050947" y="2870129"/>
            <a:ext cx="2831166" cy="818933"/>
          </a:xfrm>
          <a:prstGeom prst="rect">
            <a:avLst/>
          </a:prstGeom>
          <a:noFill/>
          <a:ln w="28575" cap="flat" cmpd="sng">
            <a:solidFill>
              <a:srgbClr val="FF6000"/>
            </a:solidFill>
            <a:prstDash val="solid"/>
            <a:miter lim="800000"/>
            <a:headEnd type="none" w="sm" len="sm"/>
            <a:tailEnd type="none" w="sm" len="sm"/>
          </a:ln>
        </p:spPr>
        <p:txBody>
          <a:bodyPr spcFirstLastPara="1" wrap="square" lIns="40332" tIns="20160" rIns="40332" bIns="20160" anchor="ctr" anchorCtr="0">
            <a:noAutofit/>
          </a:bodyPr>
          <a:lstStyle/>
          <a:p>
            <a:pPr algn="ctr">
              <a:buSzPts val="1800"/>
            </a:pPr>
            <a:endParaRPr sz="794">
              <a:solidFill>
                <a:schemeClr val="lt1"/>
              </a:solidFill>
              <a:latin typeface="Meiryo UI" panose="020B0604030504040204" pitchFamily="34" charset="-128"/>
              <a:ea typeface="Meiryo UI" panose="020B0604030504040204" pitchFamily="34" charset="-128"/>
            </a:endParaRPr>
          </a:p>
        </p:txBody>
      </p:sp>
      <p:sp>
        <p:nvSpPr>
          <p:cNvPr id="22" name="Google Shape;939;p35">
            <a:extLst>
              <a:ext uri="{FF2B5EF4-FFF2-40B4-BE49-F238E27FC236}">
                <a16:creationId xmlns:a16="http://schemas.microsoft.com/office/drawing/2014/main" id="{5428658C-F851-69B9-F7B2-83B8BC6191A8}"/>
              </a:ext>
            </a:extLst>
          </p:cNvPr>
          <p:cNvSpPr txBox="1"/>
          <p:nvPr/>
        </p:nvSpPr>
        <p:spPr>
          <a:xfrm flipH="1">
            <a:off x="4050947" y="2886424"/>
            <a:ext cx="2831166" cy="1087154"/>
          </a:xfrm>
          <a:prstGeom prst="rect">
            <a:avLst/>
          </a:prstGeom>
          <a:noFill/>
          <a:ln>
            <a:noFill/>
          </a:ln>
        </p:spPr>
        <p:txBody>
          <a:bodyPr spcFirstLastPara="1" wrap="square" lIns="40332" tIns="20160" rIns="40332" bIns="20160" anchor="t" anchorCtr="0">
            <a:spAutoFit/>
          </a:bodyPr>
          <a:lstStyle/>
          <a:p>
            <a:pPr>
              <a:buSzPts val="2800"/>
            </a:pPr>
            <a:r>
              <a:rPr lang="ja-JP" altLang="en-US" sz="1600" b="1" dirty="0">
                <a:solidFill>
                  <a:srgbClr val="FF0000"/>
                </a:solidFill>
                <a:latin typeface="BIZ UDPゴシック" panose="020B0400000000000000" pitchFamily="50" charset="-128"/>
                <a:ea typeface="BIZ UDPゴシック" panose="020B0400000000000000" pitchFamily="50" charset="-128"/>
              </a:rPr>
              <a:t>・</a:t>
            </a:r>
            <a:r>
              <a:rPr lang="en-US" altLang="ja-JP" sz="1600" b="1" dirty="0">
                <a:solidFill>
                  <a:srgbClr val="FF0000"/>
                </a:solidFill>
                <a:latin typeface="BIZ UDPゴシック" panose="020B0400000000000000" pitchFamily="50" charset="-128"/>
                <a:ea typeface="BIZ UDPゴシック" panose="020B0400000000000000" pitchFamily="50" charset="-128"/>
              </a:rPr>
              <a:t>URL</a:t>
            </a:r>
            <a:r>
              <a:rPr lang="ja-JP" altLang="en-US" sz="1600" b="1" dirty="0">
                <a:solidFill>
                  <a:srgbClr val="FF0000"/>
                </a:solidFill>
                <a:latin typeface="BIZ UDPゴシック" panose="020B0400000000000000" pitchFamily="50" charset="-128"/>
                <a:ea typeface="BIZ UDPゴシック" panose="020B0400000000000000" pitchFamily="50" charset="-128"/>
              </a:rPr>
              <a:t>を一度クリックしただけで、多額の料金の支払いを求められる行為です。</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a:buSzPts val="2800"/>
            </a:pPr>
            <a:endParaRPr sz="2000" b="1" dirty="0">
              <a:solidFill>
                <a:srgbClr val="FF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B639A28D-6F88-FB20-B92B-558649B462AF}"/>
              </a:ext>
            </a:extLst>
          </p:cNvPr>
          <p:cNvSpPr/>
          <p:nvPr/>
        </p:nvSpPr>
        <p:spPr>
          <a:xfrm>
            <a:off x="7250008" y="1219754"/>
            <a:ext cx="4211612" cy="257864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0" name="Google Shape;919;p34">
            <a:extLst>
              <a:ext uri="{FF2B5EF4-FFF2-40B4-BE49-F238E27FC236}">
                <a16:creationId xmlns:a16="http://schemas.microsoft.com/office/drawing/2014/main" id="{0E3A4C7B-C818-4DDA-9667-8EEA89F4FF31}"/>
              </a:ext>
            </a:extLst>
          </p:cNvPr>
          <p:cNvSpPr/>
          <p:nvPr/>
        </p:nvSpPr>
        <p:spPr>
          <a:xfrm>
            <a:off x="7352119" y="2870129"/>
            <a:ext cx="3950958" cy="797244"/>
          </a:xfrm>
          <a:prstGeom prst="rect">
            <a:avLst/>
          </a:prstGeom>
          <a:noFill/>
          <a:ln w="28575" cap="flat" cmpd="sng">
            <a:solidFill>
              <a:srgbClr val="FF6000"/>
            </a:solidFill>
            <a:prstDash val="solid"/>
            <a:miter lim="800000"/>
            <a:headEnd type="none" w="sm" len="sm"/>
            <a:tailEnd type="none" w="sm" len="sm"/>
          </a:ln>
        </p:spPr>
        <p:txBody>
          <a:bodyPr spcFirstLastPara="1" wrap="square" lIns="40332" tIns="20160" rIns="40332" bIns="20160" anchor="ctr" anchorCtr="0">
            <a:noAutofit/>
          </a:bodyPr>
          <a:lstStyle/>
          <a:p>
            <a:pPr algn="ctr">
              <a:buSzPts val="1800"/>
            </a:pPr>
            <a:endParaRPr sz="794">
              <a:solidFill>
                <a:schemeClr val="lt1"/>
              </a:solidFill>
              <a:latin typeface="Meiryo UI" panose="020B0604030504040204" pitchFamily="34" charset="-128"/>
              <a:ea typeface="Meiryo UI" panose="020B0604030504040204" pitchFamily="34" charset="-128"/>
            </a:endParaRPr>
          </a:p>
        </p:txBody>
      </p:sp>
      <p:sp>
        <p:nvSpPr>
          <p:cNvPr id="41" name="テキスト ボックス 40">
            <a:extLst>
              <a:ext uri="{FF2B5EF4-FFF2-40B4-BE49-F238E27FC236}">
                <a16:creationId xmlns:a16="http://schemas.microsoft.com/office/drawing/2014/main" id="{5FFAED17-83DF-9D45-FBBD-E0D291787EDC}"/>
              </a:ext>
            </a:extLst>
          </p:cNvPr>
          <p:cNvSpPr txBox="1"/>
          <p:nvPr/>
        </p:nvSpPr>
        <p:spPr>
          <a:xfrm>
            <a:off x="8113057" y="1251684"/>
            <a:ext cx="2324186" cy="400110"/>
          </a:xfrm>
          <a:prstGeom prst="rect">
            <a:avLst/>
          </a:prstGeom>
          <a:noFill/>
        </p:spPr>
        <p:txBody>
          <a:bodyPr wrap="square">
            <a:spAutoFit/>
          </a:bodyPr>
          <a:lstStyle/>
          <a:p>
            <a:pPr algn="ctr">
              <a:buSzPts val="2400"/>
            </a:pPr>
            <a:r>
              <a:rPr lang="ja-JP" altLang="en-US" sz="2000" b="1" dirty="0">
                <a:solidFill>
                  <a:srgbClr val="FF6000"/>
                </a:solidFill>
                <a:latin typeface="BIZ UDPゴシック" panose="020B0400000000000000" pitchFamily="50" charset="-128"/>
                <a:ea typeface="BIZ UDPゴシック" panose="020B0400000000000000" pitchFamily="50" charset="-128"/>
              </a:rPr>
              <a:t>迷惑メール防止</a:t>
            </a:r>
          </a:p>
        </p:txBody>
      </p:sp>
      <p:sp>
        <p:nvSpPr>
          <p:cNvPr id="43" name="テキスト ボックス 42">
            <a:extLst>
              <a:ext uri="{FF2B5EF4-FFF2-40B4-BE49-F238E27FC236}">
                <a16:creationId xmlns:a16="http://schemas.microsoft.com/office/drawing/2014/main" id="{51B701CB-9858-02D3-6F66-A20CEF306D8F}"/>
              </a:ext>
            </a:extLst>
          </p:cNvPr>
          <p:cNvSpPr txBox="1"/>
          <p:nvPr/>
        </p:nvSpPr>
        <p:spPr>
          <a:xfrm>
            <a:off x="7458929" y="2875301"/>
            <a:ext cx="3714499" cy="584775"/>
          </a:xfrm>
          <a:prstGeom prst="rect">
            <a:avLst/>
          </a:prstGeom>
          <a:noFill/>
        </p:spPr>
        <p:txBody>
          <a:bodyPr wrap="square">
            <a:spAutoFit/>
          </a:bodyPr>
          <a:lstStyle/>
          <a:p>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・「アルファベット、数字、記号」を使い</a:t>
            </a:r>
            <a:endParaRPr lang="en-US" altLang="ja-JP" sz="1600" b="1" i="0" dirty="0">
              <a:solidFill>
                <a:srgbClr val="FF0000"/>
              </a:solidFill>
              <a:effectLst/>
              <a:latin typeface="BIZ UDPゴシック" panose="020B0400000000000000" pitchFamily="50" charset="-128"/>
              <a:ea typeface="BIZ UDPゴシック" panose="020B0400000000000000" pitchFamily="50" charset="-128"/>
            </a:endParaRPr>
          </a:p>
          <a:p>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推測されやすいメールアドレスにしない。</a:t>
            </a:r>
            <a:endParaRPr lang="en-US" altLang="ja-JP" b="1" dirty="0"/>
          </a:p>
        </p:txBody>
      </p:sp>
      <p:pic>
        <p:nvPicPr>
          <p:cNvPr id="44" name="図 43">
            <a:extLst>
              <a:ext uri="{FF2B5EF4-FFF2-40B4-BE49-F238E27FC236}">
                <a16:creationId xmlns:a16="http://schemas.microsoft.com/office/drawing/2014/main" id="{C6619F0F-560C-03D3-B51A-C6BFC7180972}"/>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654" b="94771" l="336" r="99497">
                        <a14:foregroundMark x1="90772" y1="12092" x2="74832" y2="70261"/>
                        <a14:foregroundMark x1="93456" y1="18301" x2="98658" y2="36275"/>
                        <a14:foregroundMark x1="98658" y1="36275" x2="99329" y2="33660"/>
                        <a14:foregroundMark x1="87248" y1="7843" x2="99832" y2="26144"/>
                        <a14:foregroundMark x1="84564" y1="7516" x2="62416" y2="654"/>
                        <a14:foregroundMark x1="53558" y1="9855" x2="52349" y2="11111"/>
                        <a14:foregroundMark x1="62416" y1="654" x2="60095" y2="3064"/>
                        <a14:foregroundMark x1="87248" y1="85948" x2="58054" y2="88889"/>
                        <a14:foregroundMark x1="58054" y1="88889" x2="43289" y2="85948"/>
                        <a14:foregroundMark x1="49832" y1="77778" x2="56376" y2="90196"/>
                        <a14:foregroundMark x1="30369" y1="44771" x2="33893" y2="61111"/>
                        <a14:foregroundMark x1="6376" y1="15359" x2="23490" y2="26144"/>
                        <a14:foregroundMark x1="23490" y1="26144" x2="23658" y2="27451"/>
                        <a14:foregroundMark x1="3020" y1="17320" x2="19631" y2="23856"/>
                        <a14:foregroundMark x1="5201" y1="22549" x2="20470" y2="29085"/>
                        <a14:foregroundMark x1="22315" y1="32680" x2="23383" y2="19972"/>
                        <a14:foregroundMark x1="24121" y1="20066" x2="24832" y2="33007"/>
                        <a14:foregroundMark x1="28356" y1="55229" x2="32383" y2="49346"/>
                        <a14:foregroundMark x1="9899" y1="50654" x2="32383" y2="50654"/>
                        <a14:foregroundMark x1="8725" y1="54902" x2="25168" y2="54575"/>
                        <a14:foregroundMark x1="25168" y1="54575" x2="25671" y2="54575"/>
                        <a14:foregroundMark x1="6376" y1="53922" x2="24664" y2="53595"/>
                        <a14:foregroundMark x1="24664" y1="53595" x2="24832" y2="53595"/>
                        <a14:foregroundMark x1="9228" y1="50654" x2="31711" y2="50654"/>
                        <a14:foregroundMark x1="2685" y1="85621" x2="22483" y2="80719"/>
                        <a14:foregroundMark x1="671" y1="91176" x2="23490" y2="83987"/>
                        <a14:foregroundMark x1="13998" y1="90993" x2="24329" y2="87582"/>
                        <a14:foregroundMark x1="5034" y1="86275" x2="19799" y2="80065"/>
                        <a14:foregroundMark x1="20973" y1="89542" x2="21850" y2="76618"/>
                        <a14:foregroundMark x1="22549" y1="76391" x2="23658" y2="87908"/>
                        <a14:foregroundMark x1="28356" y1="76144" x2="28691" y2="86601"/>
                        <a14:foregroundMark x1="87416" y1="7190" x2="99497" y2="18627"/>
                        <a14:foregroundMark x1="99497" y1="18627" x2="99329" y2="18954"/>
                        <a14:foregroundMark x1="28691" y1="20915" x2="28188" y2="34314"/>
                        <a14:foregroundMark x1="3356" y1="14052" x2="20973" y2="19935"/>
                        <a14:foregroundMark x1="336" y1="16667" x2="17953" y2="22549"/>
                        <a14:foregroundMark x1="17953" y1="22549" x2="18121" y2="22549"/>
                        <a14:foregroundMark x1="13255" y1="90523" x2="2013" y2="93464"/>
                        <a14:foregroundMark x1="4530" y1="94118" x2="12248" y2="92484"/>
                        <a14:foregroundMark x1="61577" y1="94771" x2="49161" y2="77451"/>
                        <a14:foregroundMark x1="50000" y1="83007" x2="61242" y2="93791"/>
                        <a14:foregroundMark x1="58221" y1="93464" x2="55201" y2="90196"/>
                        <a14:foregroundMark x1="34396" y1="49346" x2="34899" y2="58497"/>
                        <a14:foregroundMark x1="87584" y1="6863" x2="98993" y2="17974"/>
                        <a14:backgroundMark x1="59396" y1="1307" x2="51846" y2="5556"/>
                        <a14:backgroundMark x1="23322" y1="13399" x2="26174" y2="14706"/>
                        <a14:backgroundMark x1="19631" y1="71895" x2="24664" y2="70261"/>
                        <a14:backgroundMark x1="3209" y1="96811" x2="671" y2="97386"/>
                        <a14:backgroundMark x1="15101" y1="94118" x2="14581" y2="94236"/>
                      </a14:backgroundRemoval>
                    </a14:imgEffect>
                  </a14:imgLayer>
                </a14:imgProps>
              </a:ext>
              <a:ext uri="{28A0092B-C50C-407E-A947-70E740481C1C}">
                <a14:useLocalDpi xmlns:a14="http://schemas.microsoft.com/office/drawing/2010/main"/>
              </a:ext>
            </a:extLst>
          </a:blip>
          <a:stretch>
            <a:fillRect/>
          </a:stretch>
        </p:blipFill>
        <p:spPr>
          <a:xfrm>
            <a:off x="8205032" y="1621969"/>
            <a:ext cx="1963426" cy="1233868"/>
          </a:xfrm>
          <a:prstGeom prst="rect">
            <a:avLst/>
          </a:prstGeom>
        </p:spPr>
      </p:pic>
      <p:sp>
        <p:nvSpPr>
          <p:cNvPr id="46" name="テキスト ボックス 45">
            <a:extLst>
              <a:ext uri="{FF2B5EF4-FFF2-40B4-BE49-F238E27FC236}">
                <a16:creationId xmlns:a16="http://schemas.microsoft.com/office/drawing/2014/main" id="{3F95A903-98CC-7D8C-40C8-BE739A978825}"/>
              </a:ext>
            </a:extLst>
          </p:cNvPr>
          <p:cNvSpPr txBox="1"/>
          <p:nvPr/>
        </p:nvSpPr>
        <p:spPr>
          <a:xfrm>
            <a:off x="623160" y="6072401"/>
            <a:ext cx="11061425" cy="677108"/>
          </a:xfrm>
          <a:prstGeom prst="rect">
            <a:avLst/>
          </a:prstGeom>
          <a:noFill/>
        </p:spPr>
        <p:txBody>
          <a:bodyPr wrap="square">
            <a:spAutoFit/>
          </a:bodyPr>
          <a:lstStyle/>
          <a:p>
            <a:pPr algn="ctr"/>
            <a:r>
              <a:rPr lang="en-US" altLang="ja-JP" b="1" dirty="0">
                <a:solidFill>
                  <a:srgbClr val="FF0000"/>
                </a:solidFill>
                <a:latin typeface="BIZ UDPゴシック" panose="020B0400000000000000" pitchFamily="50" charset="-128"/>
                <a:ea typeface="BIZ UDPゴシック" panose="020B0400000000000000" pitchFamily="50" charset="-128"/>
              </a:rPr>
              <a:t>※</a:t>
            </a:r>
            <a:r>
              <a:rPr lang="ja-JP" altLang="en-US" b="1" dirty="0">
                <a:solidFill>
                  <a:srgbClr val="FF0000"/>
                </a:solidFill>
                <a:latin typeface="BIZ UDPゴシック" panose="020B0400000000000000" pitchFamily="50" charset="-128"/>
                <a:ea typeface="BIZ UDPゴシック" panose="020B0400000000000000" pitchFamily="50" charset="-128"/>
              </a:rPr>
              <a:t>受け取った場合も、</a:t>
            </a:r>
            <a:r>
              <a:rPr lang="ja-JP" altLang="en-US" b="1" dirty="0">
                <a:solidFill>
                  <a:srgbClr val="FF0000"/>
                </a:solidFill>
                <a:highlight>
                  <a:srgbClr val="FFFF00"/>
                </a:highlight>
                <a:latin typeface="BIZ UDPゴシック" panose="020B0400000000000000" pitchFamily="50" charset="-128"/>
                <a:ea typeface="BIZ UDPゴシック" panose="020B0400000000000000" pitchFamily="50" charset="-128"/>
              </a:rPr>
              <a:t>慌てずに安易に</a:t>
            </a:r>
            <a:endParaRPr lang="en-US" altLang="ja-JP" b="1" dirty="0">
              <a:solidFill>
                <a:srgbClr val="FF0000"/>
              </a:solidFill>
              <a:highlight>
                <a:srgbClr val="FFFF00"/>
              </a:highlight>
              <a:latin typeface="BIZ UDPゴシック" panose="020B0400000000000000" pitchFamily="50" charset="-128"/>
              <a:ea typeface="BIZ UDPゴシック" panose="020B0400000000000000" pitchFamily="50" charset="-128"/>
            </a:endParaRPr>
          </a:p>
          <a:p>
            <a:pPr algn="ctr"/>
            <a:r>
              <a:rPr lang="ja-JP" altLang="en-US" b="1" dirty="0">
                <a:solidFill>
                  <a:srgbClr val="FF0000"/>
                </a:solidFill>
                <a:highlight>
                  <a:srgbClr val="FFFF00"/>
                </a:highlight>
                <a:latin typeface="BIZ UDPゴシック" panose="020B0400000000000000" pitchFamily="50" charset="-128"/>
                <a:ea typeface="BIZ UDPゴシック" panose="020B0400000000000000" pitchFamily="50" charset="-128"/>
              </a:rPr>
              <a:t>ＵＲＬへアクセスをしない、無視をする、キャリアへ報告</a:t>
            </a:r>
            <a:r>
              <a:rPr lang="ja-JP" altLang="en-US" sz="2000" b="1" dirty="0">
                <a:solidFill>
                  <a:srgbClr val="FF0000"/>
                </a:solidFill>
                <a:highlight>
                  <a:srgbClr val="FFFF00"/>
                </a:highlight>
                <a:latin typeface="BIZ UDPゴシック" panose="020B0400000000000000" pitchFamily="50" charset="-128"/>
                <a:ea typeface="BIZ UDPゴシック" panose="020B0400000000000000" pitchFamily="50" charset="-128"/>
              </a:rPr>
              <a:t>（</a:t>
            </a:r>
            <a:r>
              <a:rPr lang="en-US" altLang="ja-JP" sz="2000" b="1" dirty="0">
                <a:solidFill>
                  <a:srgbClr val="FF0000"/>
                </a:solidFill>
                <a:highlight>
                  <a:srgbClr val="FFFF00"/>
                </a:highlight>
                <a:latin typeface="BIZ UDPゴシック" panose="020B0400000000000000" pitchFamily="50" charset="-128"/>
                <a:ea typeface="BIZ UDPゴシック" panose="020B0400000000000000" pitchFamily="50" charset="-128"/>
              </a:rPr>
              <a:t>P.41 </a:t>
            </a:r>
            <a:r>
              <a:rPr lang="ja-JP" altLang="en-US" sz="2000" b="1" dirty="0">
                <a:solidFill>
                  <a:srgbClr val="FF0000"/>
                </a:solidFill>
                <a:highlight>
                  <a:srgbClr val="FFFF00"/>
                </a:highlight>
                <a:latin typeface="BIZ UDPゴシック" panose="020B0400000000000000" pitchFamily="50" charset="-128"/>
                <a:ea typeface="BIZ UDPゴシック" panose="020B0400000000000000" pitchFamily="50" charset="-128"/>
              </a:rPr>
              <a:t>迷惑メール対策）</a:t>
            </a:r>
            <a:r>
              <a:rPr lang="ja-JP" altLang="en-US" b="1" dirty="0">
                <a:solidFill>
                  <a:srgbClr val="FF0000"/>
                </a:solidFill>
                <a:highlight>
                  <a:srgbClr val="FFFF00"/>
                </a:highlight>
                <a:latin typeface="BIZ UDPゴシック" panose="020B0400000000000000" pitchFamily="50" charset="-128"/>
                <a:ea typeface="BIZ UDPゴシック" panose="020B0400000000000000" pitchFamily="50" charset="-128"/>
              </a:rPr>
              <a:t>する</a:t>
            </a:r>
            <a:r>
              <a:rPr lang="ja-JP" altLang="en-US" b="1" dirty="0">
                <a:solidFill>
                  <a:srgbClr val="FF0000"/>
                </a:solidFill>
                <a:latin typeface="BIZ UDPゴシック" panose="020B0400000000000000" pitchFamily="50" charset="-128"/>
                <a:ea typeface="BIZ UDPゴシック" panose="020B0400000000000000" pitchFamily="50" charset="-128"/>
              </a:rPr>
              <a:t>等、心がけましょう！！</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C5536BF-9522-D822-C4F0-129F4B63C2B4}"/>
              </a:ext>
            </a:extLst>
          </p:cNvPr>
          <p:cNvSpPr txBox="1"/>
          <p:nvPr/>
        </p:nvSpPr>
        <p:spPr>
          <a:xfrm>
            <a:off x="2563931" y="3852817"/>
            <a:ext cx="2193857" cy="954107"/>
          </a:xfrm>
          <a:prstGeom prst="rect">
            <a:avLst/>
          </a:prstGeom>
          <a:noFill/>
        </p:spPr>
        <p:txBody>
          <a:bodyPr wrap="square" rtlCol="0">
            <a:spAutoFit/>
          </a:bodyPr>
          <a:lstStyle/>
          <a:p>
            <a:pPr algn="ctr"/>
            <a:r>
              <a:rPr kumimoji="1" lang="ja-JP" altLang="en-US" sz="2800" b="1" dirty="0">
                <a:solidFill>
                  <a:srgbClr val="00B0F0"/>
                </a:solidFill>
                <a:ea typeface="Yu Gothic Pr6N B" panose="020B0400000000000000"/>
              </a:rPr>
              <a:t>めいわくメールに</a:t>
            </a:r>
            <a:endParaRPr kumimoji="1" lang="en-US" altLang="ja-JP" sz="2800" b="1" dirty="0">
              <a:solidFill>
                <a:srgbClr val="00B0F0"/>
              </a:solidFill>
              <a:ea typeface="Yu Gothic Pr6N B" panose="020B0400000000000000"/>
            </a:endParaRPr>
          </a:p>
        </p:txBody>
      </p:sp>
      <p:sp>
        <p:nvSpPr>
          <p:cNvPr id="13" name="テキスト ボックス 12">
            <a:extLst>
              <a:ext uri="{FF2B5EF4-FFF2-40B4-BE49-F238E27FC236}">
                <a16:creationId xmlns:a16="http://schemas.microsoft.com/office/drawing/2014/main" id="{8E5164E2-6E6F-3C32-358C-BC88B2ECCD4E}"/>
              </a:ext>
            </a:extLst>
          </p:cNvPr>
          <p:cNvSpPr txBox="1"/>
          <p:nvPr/>
        </p:nvSpPr>
        <p:spPr>
          <a:xfrm>
            <a:off x="4358938" y="3836689"/>
            <a:ext cx="3934294" cy="830997"/>
          </a:xfrm>
          <a:prstGeom prst="rect">
            <a:avLst/>
          </a:prstGeom>
          <a:noFill/>
        </p:spPr>
        <p:txBody>
          <a:bodyPr wrap="square" rtlCol="0">
            <a:spAutoFit/>
          </a:bodyPr>
          <a:lstStyle/>
          <a:p>
            <a:pPr algn="ctr"/>
            <a:r>
              <a:rPr kumimoji="1" lang="ja-JP" altLang="en-US" sz="4800" b="1" dirty="0">
                <a:solidFill>
                  <a:srgbClr val="002060"/>
                </a:solidFill>
                <a:ea typeface="Yu Gothic Pr6N B" panose="020B0400000000000000"/>
              </a:rPr>
              <a:t>だまされない</a:t>
            </a:r>
            <a:endParaRPr kumimoji="1" lang="en-US" altLang="ja-JP" sz="4800" b="1" dirty="0">
              <a:solidFill>
                <a:srgbClr val="002060"/>
              </a:solidFill>
              <a:ea typeface="Yu Gothic Pr6N B" panose="020B0400000000000000"/>
            </a:endParaRPr>
          </a:p>
        </p:txBody>
      </p:sp>
      <p:sp>
        <p:nvSpPr>
          <p:cNvPr id="15" name="テキスト ボックス 14">
            <a:extLst>
              <a:ext uri="{FF2B5EF4-FFF2-40B4-BE49-F238E27FC236}">
                <a16:creationId xmlns:a16="http://schemas.microsoft.com/office/drawing/2014/main" id="{4E34AAE8-9E42-D6C4-29B6-A949C5FCD9C2}"/>
              </a:ext>
            </a:extLst>
          </p:cNvPr>
          <p:cNvSpPr txBox="1"/>
          <p:nvPr/>
        </p:nvSpPr>
        <p:spPr>
          <a:xfrm rot="1304407">
            <a:off x="8026962" y="3901531"/>
            <a:ext cx="2019429" cy="830997"/>
          </a:xfrm>
          <a:prstGeom prst="rect">
            <a:avLst/>
          </a:prstGeom>
          <a:noFill/>
        </p:spPr>
        <p:txBody>
          <a:bodyPr wrap="square" rtlCol="0">
            <a:spAutoFit/>
          </a:bodyPr>
          <a:lstStyle/>
          <a:p>
            <a:pPr algn="ctr"/>
            <a:r>
              <a:rPr kumimoji="1" lang="ja-JP" altLang="en-US" sz="4800" b="1" dirty="0">
                <a:solidFill>
                  <a:srgbClr val="FF0000"/>
                </a:solidFill>
                <a:ea typeface="Yu Gothic Pr6N B" panose="020B0400000000000000"/>
              </a:rPr>
              <a:t>コツ！</a:t>
            </a:r>
            <a:endParaRPr kumimoji="1" lang="en-US" altLang="ja-JP" sz="4800" b="1" dirty="0">
              <a:solidFill>
                <a:srgbClr val="FF0000"/>
              </a:solidFill>
              <a:ea typeface="Yu Gothic Pr6N B" panose="020B0400000000000000"/>
            </a:endParaRPr>
          </a:p>
        </p:txBody>
      </p:sp>
    </p:spTree>
    <p:extLst>
      <p:ext uri="{BB962C8B-B14F-4D97-AF65-F5344CB8AC3E}">
        <p14:creationId xmlns:p14="http://schemas.microsoft.com/office/powerpoint/2010/main" val="1858634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39</a:t>
            </a:fld>
            <a:endParaRPr kumimoji="1" lang="ja-JP" altLang="en-US"/>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6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5</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1956012" y="137056"/>
            <a:ext cx="9631341" cy="646331"/>
          </a:xfrm>
          <a:prstGeom prst="rect">
            <a:avLst/>
          </a:prstGeom>
          <a:noFill/>
        </p:spPr>
        <p:txBody>
          <a:bodyPr wrap="square" rtlCol="0">
            <a:spAutoFit/>
          </a:bodyPr>
          <a:lstStyle/>
          <a:p>
            <a:r>
              <a:rPr kumimoji="1" lang="ja-JP" altLang="en-US" sz="3600" b="1" dirty="0">
                <a:solidFill>
                  <a:srgbClr val="FF6000"/>
                </a:solidFill>
                <a:ea typeface="Yu Gothic Pr6N B" panose="020B0400000000000000"/>
              </a:rPr>
              <a:t>［スマートフォンを安心安全に使用］</a:t>
            </a:r>
          </a:p>
        </p:txBody>
      </p:sp>
      <p:sp>
        <p:nvSpPr>
          <p:cNvPr id="19" name="正方形/長方形 18">
            <a:extLst>
              <a:ext uri="{FF2B5EF4-FFF2-40B4-BE49-F238E27FC236}">
                <a16:creationId xmlns:a16="http://schemas.microsoft.com/office/drawing/2014/main" id="{70496905-F60A-E9A5-E790-B86160B5863E}"/>
              </a:ext>
            </a:extLst>
          </p:cNvPr>
          <p:cNvSpPr/>
          <p:nvPr/>
        </p:nvSpPr>
        <p:spPr>
          <a:xfrm>
            <a:off x="914400" y="1257124"/>
            <a:ext cx="10488933" cy="504571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31" name="Google Shape;876;p32">
            <a:extLst>
              <a:ext uri="{FF2B5EF4-FFF2-40B4-BE49-F238E27FC236}">
                <a16:creationId xmlns:a16="http://schemas.microsoft.com/office/drawing/2014/main" id="{AFCA0972-3B18-BA2A-083E-1B4D3CB4264A}"/>
              </a:ext>
            </a:extLst>
          </p:cNvPr>
          <p:cNvSpPr txBox="1"/>
          <p:nvPr/>
        </p:nvSpPr>
        <p:spPr>
          <a:xfrm>
            <a:off x="1477372" y="557290"/>
            <a:ext cx="9585629" cy="687045"/>
          </a:xfrm>
          <a:prstGeom prst="rect">
            <a:avLst/>
          </a:prstGeom>
          <a:noFill/>
          <a:ln>
            <a:noFill/>
          </a:ln>
        </p:spPr>
        <p:txBody>
          <a:bodyPr spcFirstLastPara="1" wrap="square" lIns="40332" tIns="20160" rIns="40332" bIns="20160" anchor="t" anchorCtr="0">
            <a:spAutoFit/>
          </a:bodyPr>
          <a:lstStyle/>
          <a:p>
            <a:pPr algn="ctr">
              <a:lnSpc>
                <a:spcPct val="150000"/>
              </a:lnSpc>
              <a:buSzPts val="3600"/>
            </a:pPr>
            <a:r>
              <a:rPr lang="ja-JP" altLang="en-US" sz="2800" b="1" dirty="0">
                <a:latin typeface="Meiryo UI" panose="020B0604030504040204" pitchFamily="34" charset="-128"/>
                <a:ea typeface="Yu Gothic Pr6N B" panose="020B0400000000000000"/>
              </a:rPr>
              <a:t>個人情報を守るために</a:t>
            </a:r>
          </a:p>
        </p:txBody>
      </p:sp>
      <p:grpSp>
        <p:nvGrpSpPr>
          <p:cNvPr id="35" name="Google Shape;906;p33">
            <a:extLst>
              <a:ext uri="{FF2B5EF4-FFF2-40B4-BE49-F238E27FC236}">
                <a16:creationId xmlns:a16="http://schemas.microsoft.com/office/drawing/2014/main" id="{461E4062-A231-5856-E53D-0A5C597258CE}"/>
              </a:ext>
            </a:extLst>
          </p:cNvPr>
          <p:cNvGrpSpPr/>
          <p:nvPr/>
        </p:nvGrpSpPr>
        <p:grpSpPr>
          <a:xfrm>
            <a:off x="1215156" y="1735099"/>
            <a:ext cx="5325735" cy="2160032"/>
            <a:chOff x="401450" y="2357193"/>
            <a:chExt cx="5834686" cy="3473604"/>
          </a:xfrm>
        </p:grpSpPr>
        <p:sp>
          <p:nvSpPr>
            <p:cNvPr id="36" name="Google Shape;907;p33">
              <a:extLst>
                <a:ext uri="{FF2B5EF4-FFF2-40B4-BE49-F238E27FC236}">
                  <a16:creationId xmlns:a16="http://schemas.microsoft.com/office/drawing/2014/main" id="{E585091C-E83D-69B4-E90A-58A7A0CFE249}"/>
                </a:ext>
              </a:extLst>
            </p:cNvPr>
            <p:cNvSpPr txBox="1"/>
            <p:nvPr/>
          </p:nvSpPr>
          <p:spPr>
            <a:xfrm>
              <a:off x="500525" y="2696382"/>
              <a:ext cx="5708227" cy="2540191"/>
            </a:xfrm>
            <a:prstGeom prst="rect">
              <a:avLst/>
            </a:prstGeom>
            <a:noFill/>
            <a:ln>
              <a:noFill/>
            </a:ln>
          </p:spPr>
          <p:txBody>
            <a:bodyPr spcFirstLastPara="1" wrap="square" lIns="40332" tIns="20160" rIns="40332" bIns="20160" anchor="t" anchorCtr="0">
              <a:spAutoFit/>
            </a:bodyPr>
            <a:lstStyle/>
            <a:p>
              <a:pPr algn="ctr">
                <a:buSzPts val="2500"/>
              </a:pPr>
              <a:r>
                <a:rPr lang="ja-JP" altLang="en-US" sz="2800" b="1" dirty="0">
                  <a:solidFill>
                    <a:srgbClr val="FF0000"/>
                  </a:solidFill>
                  <a:latin typeface="Meiryo UI" panose="020B0604030504040204" pitchFamily="34" charset="-128"/>
                  <a:ea typeface="Yu Gothic Pr6N B" panose="020B0400000000000000"/>
                </a:rPr>
                <a:t>もしもの時のために！</a:t>
              </a:r>
              <a:endParaRPr lang="en-US" altLang="ja-JP" sz="2800" b="1" dirty="0">
                <a:solidFill>
                  <a:srgbClr val="FF0000"/>
                </a:solidFill>
                <a:latin typeface="Meiryo UI" panose="020B0604030504040204" pitchFamily="34" charset="-128"/>
                <a:ea typeface="Yu Gothic Pr6N B" panose="020B0400000000000000"/>
              </a:endParaRPr>
            </a:p>
            <a:p>
              <a:pPr>
                <a:buSzPts val="2500"/>
              </a:pPr>
              <a:r>
                <a:rPr lang="ja-JP" altLang="en-US" b="1" dirty="0">
                  <a:solidFill>
                    <a:schemeClr val="dk1"/>
                  </a:solidFill>
                  <a:latin typeface="Meiryo UI" panose="020B0604030504040204" pitchFamily="34" charset="-128"/>
                  <a:ea typeface="Yu Gothic Pr6N B" panose="020B0400000000000000"/>
                </a:rPr>
                <a:t>スマートフォンには暗証番号やパスワードなどを設定しロック（鍵）がかけられます。</a:t>
              </a:r>
              <a:endParaRPr lang="en-US" altLang="ja-JP" b="1" dirty="0">
                <a:solidFill>
                  <a:schemeClr val="dk1"/>
                </a:solidFill>
                <a:latin typeface="Meiryo UI" panose="020B0604030504040204" pitchFamily="34" charset="-128"/>
                <a:ea typeface="Yu Gothic Pr6N B" panose="020B0400000000000000"/>
              </a:endParaRPr>
            </a:p>
            <a:p>
              <a:pPr>
                <a:buSzPts val="2500"/>
              </a:pPr>
              <a:endParaRPr b="1" dirty="0">
                <a:solidFill>
                  <a:schemeClr val="dk1"/>
                </a:solidFill>
                <a:latin typeface="Meiryo UI" panose="020B0604030504040204" pitchFamily="34" charset="-128"/>
                <a:ea typeface="Yu Gothic Pr6N B" panose="020B0400000000000000"/>
              </a:endParaRPr>
            </a:p>
            <a:p>
              <a:pPr>
                <a:buSzPts val="2500"/>
              </a:pPr>
              <a:r>
                <a:rPr lang="ja-JP" altLang="en-US" b="1" dirty="0">
                  <a:solidFill>
                    <a:schemeClr val="dk1"/>
                  </a:solidFill>
                  <a:latin typeface="Meiryo UI" panose="020B0604030504040204" pitchFamily="34" charset="-128"/>
                  <a:ea typeface="Yu Gothic Pr6N B" panose="020B0400000000000000"/>
                </a:rPr>
                <a:t>紛失や盗難による個人情報の悪用を防ぎましょう。</a:t>
              </a:r>
              <a:endParaRPr b="1" dirty="0">
                <a:solidFill>
                  <a:schemeClr val="dk1"/>
                </a:solidFill>
                <a:latin typeface="Meiryo UI" panose="020B0604030504040204" pitchFamily="34" charset="-128"/>
                <a:ea typeface="Yu Gothic Pr6N B" panose="020B0400000000000000"/>
              </a:endParaRPr>
            </a:p>
          </p:txBody>
        </p:sp>
        <p:sp>
          <p:nvSpPr>
            <p:cNvPr id="37" name="Google Shape;908;p33">
              <a:extLst>
                <a:ext uri="{FF2B5EF4-FFF2-40B4-BE49-F238E27FC236}">
                  <a16:creationId xmlns:a16="http://schemas.microsoft.com/office/drawing/2014/main" id="{DE6AD3E2-63C9-C110-6980-B9B2F00131DC}"/>
                </a:ext>
              </a:extLst>
            </p:cNvPr>
            <p:cNvSpPr/>
            <p:nvPr/>
          </p:nvSpPr>
          <p:spPr>
            <a:xfrm>
              <a:off x="401450" y="2357193"/>
              <a:ext cx="5834686" cy="3473604"/>
            </a:xfrm>
            <a:prstGeom prst="rect">
              <a:avLst/>
            </a:prstGeom>
            <a:noFill/>
            <a:ln w="28575" cap="flat" cmpd="sng">
              <a:solidFill>
                <a:srgbClr val="FF6000"/>
              </a:solidFill>
              <a:prstDash val="solid"/>
              <a:miter lim="800000"/>
              <a:headEnd type="none" w="sm" len="sm"/>
              <a:tailEnd type="none" w="sm" len="sm"/>
            </a:ln>
          </p:spPr>
          <p:txBody>
            <a:bodyPr spcFirstLastPara="1" wrap="square" lIns="40332" tIns="20160" rIns="40332" bIns="20160" anchor="ctr" anchorCtr="0">
              <a:noAutofit/>
            </a:bodyPr>
            <a:lstStyle/>
            <a:p>
              <a:pPr algn="ctr">
                <a:buSzPts val="1500"/>
              </a:pPr>
              <a:endParaRPr>
                <a:solidFill>
                  <a:schemeClr val="lt1"/>
                </a:solidFill>
                <a:latin typeface="Meiryo UI" panose="020B0604030504040204" pitchFamily="34" charset="-128"/>
                <a:ea typeface="Meiryo UI" panose="020B0604030504040204" pitchFamily="34" charset="-128"/>
              </a:endParaRPr>
            </a:p>
          </p:txBody>
        </p:sp>
      </p:grpSp>
      <p:pic>
        <p:nvPicPr>
          <p:cNvPr id="48" name="Google Shape;898;p33">
            <a:extLst>
              <a:ext uri="{FF2B5EF4-FFF2-40B4-BE49-F238E27FC236}">
                <a16:creationId xmlns:a16="http://schemas.microsoft.com/office/drawing/2014/main" id="{935984F6-8261-20A2-CB3E-A1440DAD17FD}"/>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9877467" y="4012779"/>
            <a:ext cx="1204072" cy="1375090"/>
          </a:xfrm>
          <a:prstGeom prst="rect">
            <a:avLst/>
          </a:prstGeom>
          <a:noFill/>
          <a:ln>
            <a:noFill/>
          </a:ln>
        </p:spPr>
      </p:pic>
      <p:pic>
        <p:nvPicPr>
          <p:cNvPr id="49" name="Google Shape;899;p33" descr="顔認証システムのイラスト（男性）">
            <a:extLst>
              <a:ext uri="{FF2B5EF4-FFF2-40B4-BE49-F238E27FC236}">
                <a16:creationId xmlns:a16="http://schemas.microsoft.com/office/drawing/2014/main" id="{AE4D999B-B28E-5888-852A-48E839C358E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582481" y="4080068"/>
            <a:ext cx="1314920" cy="1330022"/>
          </a:xfrm>
          <a:prstGeom prst="rect">
            <a:avLst/>
          </a:prstGeom>
          <a:noFill/>
          <a:ln>
            <a:noFill/>
          </a:ln>
        </p:spPr>
      </p:pic>
      <p:pic>
        <p:nvPicPr>
          <p:cNvPr id="50" name="Google Shape;900;p33" descr="二段階認証のイラスト">
            <a:extLst>
              <a:ext uri="{FF2B5EF4-FFF2-40B4-BE49-F238E27FC236}">
                <a16:creationId xmlns:a16="http://schemas.microsoft.com/office/drawing/2014/main" id="{85042894-84DD-6DA3-CAE1-2AE48C475381}"/>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532899" y="4027403"/>
            <a:ext cx="899479" cy="1487970"/>
          </a:xfrm>
          <a:prstGeom prst="rect">
            <a:avLst/>
          </a:prstGeom>
          <a:noFill/>
          <a:ln>
            <a:noFill/>
          </a:ln>
        </p:spPr>
      </p:pic>
      <p:sp>
        <p:nvSpPr>
          <p:cNvPr id="51" name="Google Shape;902;p33">
            <a:extLst>
              <a:ext uri="{FF2B5EF4-FFF2-40B4-BE49-F238E27FC236}">
                <a16:creationId xmlns:a16="http://schemas.microsoft.com/office/drawing/2014/main" id="{35266BC1-4F27-F3E0-5522-4FBE605CF1BD}"/>
              </a:ext>
            </a:extLst>
          </p:cNvPr>
          <p:cNvSpPr/>
          <p:nvPr/>
        </p:nvSpPr>
        <p:spPr>
          <a:xfrm>
            <a:off x="7264811" y="1820473"/>
            <a:ext cx="1757482" cy="525211"/>
          </a:xfrm>
          <a:prstGeom prst="roundRect">
            <a:avLst>
              <a:gd name="adj" fmla="val 16667"/>
            </a:avLst>
          </a:prstGeom>
          <a:solidFill>
            <a:srgbClr val="FF6000"/>
          </a:solidFill>
          <a:ln/>
        </p:spPr>
        <p:style>
          <a:lnRef idx="2">
            <a:schemeClr val="accent2"/>
          </a:lnRef>
          <a:fillRef idx="1">
            <a:schemeClr val="lt1"/>
          </a:fillRef>
          <a:effectRef idx="0">
            <a:schemeClr val="accent2"/>
          </a:effectRef>
          <a:fontRef idx="minor">
            <a:schemeClr val="dk1"/>
          </a:fontRef>
        </p:style>
        <p:txBody>
          <a:bodyPr spcFirstLastPara="1" wrap="square" lIns="40332" tIns="20160" rIns="40332" bIns="20160" anchor="ctr" anchorCtr="0">
            <a:noAutofit/>
          </a:bodyPr>
          <a:lstStyle/>
          <a:p>
            <a:pPr algn="ctr">
              <a:buSzPts val="2500"/>
            </a:pPr>
            <a:r>
              <a:rPr lang="ja-JP" altLang="en-US" sz="1600" b="1" dirty="0">
                <a:solidFill>
                  <a:schemeClr val="bg1"/>
                </a:solidFill>
                <a:latin typeface="Meiryo UI" panose="020B0604030504040204" pitchFamily="34" charset="-128"/>
                <a:ea typeface="Yu Gothic Pr6N B" panose="020B0400000000000000"/>
              </a:rPr>
              <a:t>通話履歴</a:t>
            </a:r>
            <a:endParaRPr sz="1600" dirty="0">
              <a:solidFill>
                <a:schemeClr val="bg1"/>
              </a:solidFill>
              <a:latin typeface="Meiryo UI" panose="020B0604030504040204" pitchFamily="34" charset="-128"/>
              <a:ea typeface="Yu Gothic Pr6N B" panose="020B0400000000000000"/>
            </a:endParaRPr>
          </a:p>
        </p:txBody>
      </p:sp>
      <p:sp>
        <p:nvSpPr>
          <p:cNvPr id="52" name="Google Shape;903;p33">
            <a:extLst>
              <a:ext uri="{FF2B5EF4-FFF2-40B4-BE49-F238E27FC236}">
                <a16:creationId xmlns:a16="http://schemas.microsoft.com/office/drawing/2014/main" id="{F36FF60A-9F4C-41EE-9E73-178AF7E88F2C}"/>
              </a:ext>
            </a:extLst>
          </p:cNvPr>
          <p:cNvSpPr/>
          <p:nvPr/>
        </p:nvSpPr>
        <p:spPr>
          <a:xfrm>
            <a:off x="9251297" y="1812791"/>
            <a:ext cx="1649594" cy="525211"/>
          </a:xfrm>
          <a:prstGeom prst="roundRect">
            <a:avLst>
              <a:gd name="adj" fmla="val 16667"/>
            </a:avLst>
          </a:prstGeom>
          <a:solidFill>
            <a:srgbClr val="FF6000"/>
          </a:solidFill>
          <a:ln/>
        </p:spPr>
        <p:style>
          <a:lnRef idx="2">
            <a:schemeClr val="accent2"/>
          </a:lnRef>
          <a:fillRef idx="1">
            <a:schemeClr val="lt1"/>
          </a:fillRef>
          <a:effectRef idx="0">
            <a:schemeClr val="accent2"/>
          </a:effectRef>
          <a:fontRef idx="minor">
            <a:schemeClr val="dk1"/>
          </a:fontRef>
        </p:style>
        <p:txBody>
          <a:bodyPr spcFirstLastPara="1" wrap="square" lIns="40332" tIns="20160" rIns="40332" bIns="20160" anchor="ctr" anchorCtr="0">
            <a:noAutofit/>
          </a:bodyPr>
          <a:lstStyle/>
          <a:p>
            <a:pPr algn="ctr">
              <a:buSzPts val="2500"/>
            </a:pPr>
            <a:r>
              <a:rPr lang="ja-JP" altLang="en-US" sz="1600" b="1" dirty="0">
                <a:solidFill>
                  <a:schemeClr val="bg1"/>
                </a:solidFill>
                <a:latin typeface="Meiryo UI" panose="020B0604030504040204" pitchFamily="34" charset="-128"/>
                <a:ea typeface="Yu Gothic Pr6N B" panose="020B0400000000000000"/>
              </a:rPr>
              <a:t>メール</a:t>
            </a:r>
            <a:endParaRPr sz="1600" dirty="0">
              <a:solidFill>
                <a:schemeClr val="bg1"/>
              </a:solidFill>
              <a:latin typeface="Meiryo UI" panose="020B0604030504040204" pitchFamily="34" charset="-128"/>
              <a:ea typeface="Yu Gothic Pr6N B" panose="020B0400000000000000"/>
            </a:endParaRPr>
          </a:p>
        </p:txBody>
      </p:sp>
      <p:sp>
        <p:nvSpPr>
          <p:cNvPr id="53" name="Google Shape;904;p33">
            <a:extLst>
              <a:ext uri="{FF2B5EF4-FFF2-40B4-BE49-F238E27FC236}">
                <a16:creationId xmlns:a16="http://schemas.microsoft.com/office/drawing/2014/main" id="{DB0E700C-F06C-3CEB-0DD4-7172C578C574}"/>
              </a:ext>
            </a:extLst>
          </p:cNvPr>
          <p:cNvSpPr/>
          <p:nvPr/>
        </p:nvSpPr>
        <p:spPr>
          <a:xfrm>
            <a:off x="7264811" y="2452133"/>
            <a:ext cx="1757482" cy="525211"/>
          </a:xfrm>
          <a:prstGeom prst="roundRect">
            <a:avLst>
              <a:gd name="adj" fmla="val 16667"/>
            </a:avLst>
          </a:prstGeom>
          <a:solidFill>
            <a:srgbClr val="FF6000"/>
          </a:solidFill>
          <a:ln/>
        </p:spPr>
        <p:style>
          <a:lnRef idx="2">
            <a:schemeClr val="accent2"/>
          </a:lnRef>
          <a:fillRef idx="1">
            <a:schemeClr val="lt1"/>
          </a:fillRef>
          <a:effectRef idx="0">
            <a:schemeClr val="accent2"/>
          </a:effectRef>
          <a:fontRef idx="minor">
            <a:schemeClr val="dk1"/>
          </a:fontRef>
        </p:style>
        <p:txBody>
          <a:bodyPr spcFirstLastPara="1" wrap="square" lIns="40332" tIns="20160" rIns="40332" bIns="20160" anchor="ctr" anchorCtr="0">
            <a:noAutofit/>
          </a:bodyPr>
          <a:lstStyle/>
          <a:p>
            <a:pPr algn="ctr">
              <a:buSzPts val="2500"/>
            </a:pPr>
            <a:r>
              <a:rPr lang="ja-JP" altLang="en-US" sz="1600" b="1" dirty="0">
                <a:solidFill>
                  <a:schemeClr val="bg1"/>
                </a:solidFill>
                <a:latin typeface="Meiryo UI" panose="020B0604030504040204" pitchFamily="34" charset="-128"/>
                <a:ea typeface="Yu Gothic Pr6N B" panose="020B0400000000000000"/>
              </a:rPr>
              <a:t>写真・動画</a:t>
            </a:r>
            <a:endParaRPr sz="1600" dirty="0">
              <a:solidFill>
                <a:schemeClr val="bg1"/>
              </a:solidFill>
              <a:latin typeface="Meiryo UI" panose="020B0604030504040204" pitchFamily="34" charset="-128"/>
              <a:ea typeface="Yu Gothic Pr6N B" panose="020B0400000000000000"/>
            </a:endParaRPr>
          </a:p>
        </p:txBody>
      </p:sp>
      <p:sp>
        <p:nvSpPr>
          <p:cNvPr id="54" name="Google Shape;905;p33">
            <a:extLst>
              <a:ext uri="{FF2B5EF4-FFF2-40B4-BE49-F238E27FC236}">
                <a16:creationId xmlns:a16="http://schemas.microsoft.com/office/drawing/2014/main" id="{E3D6A37F-FD69-C0D8-79FE-41321D55F13F}"/>
              </a:ext>
            </a:extLst>
          </p:cNvPr>
          <p:cNvSpPr/>
          <p:nvPr/>
        </p:nvSpPr>
        <p:spPr>
          <a:xfrm>
            <a:off x="9265557" y="2436253"/>
            <a:ext cx="1649594" cy="525211"/>
          </a:xfrm>
          <a:prstGeom prst="roundRect">
            <a:avLst>
              <a:gd name="adj" fmla="val 16667"/>
            </a:avLst>
          </a:prstGeom>
          <a:solidFill>
            <a:srgbClr val="FF6000"/>
          </a:solidFill>
          <a:ln/>
        </p:spPr>
        <p:style>
          <a:lnRef idx="2">
            <a:schemeClr val="accent2"/>
          </a:lnRef>
          <a:fillRef idx="1">
            <a:schemeClr val="lt1"/>
          </a:fillRef>
          <a:effectRef idx="0">
            <a:schemeClr val="accent2"/>
          </a:effectRef>
          <a:fontRef idx="minor">
            <a:schemeClr val="dk1"/>
          </a:fontRef>
        </p:style>
        <p:txBody>
          <a:bodyPr spcFirstLastPara="1" wrap="square" lIns="40332" tIns="20160" rIns="40332" bIns="20160" anchor="ctr" anchorCtr="0">
            <a:noAutofit/>
          </a:bodyPr>
          <a:lstStyle/>
          <a:p>
            <a:pPr algn="ctr">
              <a:buSzPts val="2500"/>
            </a:pPr>
            <a:r>
              <a:rPr lang="ja-JP" altLang="en-US" sz="1600" b="1" dirty="0">
                <a:solidFill>
                  <a:schemeClr val="bg1"/>
                </a:solidFill>
                <a:latin typeface="Meiryo UI" panose="020B0604030504040204" pitchFamily="34" charset="-128"/>
                <a:ea typeface="Yu Gothic Pr6N B" panose="020B0400000000000000"/>
              </a:rPr>
              <a:t>電話帳</a:t>
            </a:r>
            <a:endParaRPr sz="1600" dirty="0">
              <a:solidFill>
                <a:schemeClr val="bg1"/>
              </a:solidFill>
              <a:latin typeface="Meiryo UI" panose="020B0604030504040204" pitchFamily="34" charset="-128"/>
              <a:ea typeface="Yu Gothic Pr6N B" panose="020B0400000000000000"/>
            </a:endParaRPr>
          </a:p>
        </p:txBody>
      </p:sp>
      <p:sp>
        <p:nvSpPr>
          <p:cNvPr id="55" name="Google Shape;909;p33">
            <a:extLst>
              <a:ext uri="{FF2B5EF4-FFF2-40B4-BE49-F238E27FC236}">
                <a16:creationId xmlns:a16="http://schemas.microsoft.com/office/drawing/2014/main" id="{77C27E2D-4411-ED39-6C51-5B9D6DFC36B1}"/>
              </a:ext>
            </a:extLst>
          </p:cNvPr>
          <p:cNvSpPr txBox="1"/>
          <p:nvPr/>
        </p:nvSpPr>
        <p:spPr>
          <a:xfrm>
            <a:off x="7700082" y="3175466"/>
            <a:ext cx="3102429" cy="410046"/>
          </a:xfrm>
          <a:prstGeom prst="rect">
            <a:avLst/>
          </a:prstGeom>
          <a:noFill/>
          <a:ln>
            <a:noFill/>
          </a:ln>
        </p:spPr>
        <p:txBody>
          <a:bodyPr spcFirstLastPara="1" wrap="square" lIns="40332" tIns="20160" rIns="40332" bIns="20160" anchor="t" anchorCtr="0">
            <a:spAutoFit/>
          </a:bodyPr>
          <a:lstStyle/>
          <a:p>
            <a:pPr algn="ctr">
              <a:buSzPts val="2800"/>
            </a:pPr>
            <a:r>
              <a:rPr lang="ja-JP" altLang="en-US" sz="2400" b="1" u="sng" dirty="0">
                <a:solidFill>
                  <a:schemeClr val="dk1"/>
                </a:solidFill>
                <a:latin typeface="Meiryo UI" panose="020B0604030504040204" pitchFamily="34" charset="-128"/>
                <a:ea typeface="Yu Gothic Pr6N B" panose="020B0400000000000000"/>
              </a:rPr>
              <a:t>ロックの方法も様々</a:t>
            </a:r>
            <a:endParaRPr sz="2400" b="1" u="sng" dirty="0">
              <a:solidFill>
                <a:schemeClr val="dk1"/>
              </a:solidFill>
              <a:latin typeface="Meiryo UI" panose="020B0604030504040204" pitchFamily="34" charset="-128"/>
              <a:ea typeface="Yu Gothic Pr6N B" panose="020B0400000000000000"/>
            </a:endParaRPr>
          </a:p>
        </p:txBody>
      </p:sp>
      <p:sp>
        <p:nvSpPr>
          <p:cNvPr id="56" name="Google Shape;911;p33">
            <a:extLst>
              <a:ext uri="{FF2B5EF4-FFF2-40B4-BE49-F238E27FC236}">
                <a16:creationId xmlns:a16="http://schemas.microsoft.com/office/drawing/2014/main" id="{7296F2BF-25DB-58C5-3848-AE4C2D34516A}"/>
              </a:ext>
            </a:extLst>
          </p:cNvPr>
          <p:cNvSpPr txBox="1"/>
          <p:nvPr/>
        </p:nvSpPr>
        <p:spPr>
          <a:xfrm>
            <a:off x="8693327" y="3631794"/>
            <a:ext cx="1032609" cy="256157"/>
          </a:xfrm>
          <a:prstGeom prst="rect">
            <a:avLst/>
          </a:prstGeom>
          <a:noFill/>
          <a:ln>
            <a:noFill/>
          </a:ln>
        </p:spPr>
        <p:txBody>
          <a:bodyPr spcFirstLastPara="1" wrap="square" lIns="40332" tIns="20160" rIns="40332" bIns="20160" anchor="t" anchorCtr="0">
            <a:spAutoFit/>
          </a:bodyPr>
          <a:lstStyle/>
          <a:p>
            <a:pPr algn="ctr">
              <a:buSzPts val="1800"/>
            </a:pPr>
            <a:r>
              <a:rPr lang="ja-JP" altLang="en-US" sz="1400" b="1" dirty="0">
                <a:solidFill>
                  <a:schemeClr val="dk1"/>
                </a:solidFill>
                <a:latin typeface="Meiryo UI" panose="020B0604030504040204" pitchFamily="34" charset="-128"/>
                <a:ea typeface="Yu Gothic Pr6N B" panose="020B0400000000000000"/>
              </a:rPr>
              <a:t>顔認証</a:t>
            </a:r>
            <a:endParaRPr sz="1400" b="1" dirty="0">
              <a:solidFill>
                <a:schemeClr val="dk1"/>
              </a:solidFill>
              <a:latin typeface="Meiryo UI" panose="020B0604030504040204" pitchFamily="34" charset="-128"/>
              <a:ea typeface="Yu Gothic Pr6N B" panose="020B0400000000000000"/>
            </a:endParaRPr>
          </a:p>
        </p:txBody>
      </p:sp>
      <p:sp>
        <p:nvSpPr>
          <p:cNvPr id="57" name="Google Shape;912;p33">
            <a:extLst>
              <a:ext uri="{FF2B5EF4-FFF2-40B4-BE49-F238E27FC236}">
                <a16:creationId xmlns:a16="http://schemas.microsoft.com/office/drawing/2014/main" id="{DEDB5E6D-87D6-7152-2906-CBBE62278964}"/>
              </a:ext>
            </a:extLst>
          </p:cNvPr>
          <p:cNvSpPr txBox="1"/>
          <p:nvPr/>
        </p:nvSpPr>
        <p:spPr>
          <a:xfrm>
            <a:off x="9931993" y="3609013"/>
            <a:ext cx="1032609" cy="256157"/>
          </a:xfrm>
          <a:prstGeom prst="rect">
            <a:avLst/>
          </a:prstGeom>
          <a:noFill/>
          <a:ln>
            <a:noFill/>
          </a:ln>
        </p:spPr>
        <p:txBody>
          <a:bodyPr spcFirstLastPara="1" wrap="square" lIns="40332" tIns="20160" rIns="40332" bIns="20160" anchor="t" anchorCtr="0">
            <a:spAutoFit/>
          </a:bodyPr>
          <a:lstStyle/>
          <a:p>
            <a:pPr algn="ctr">
              <a:buSzPts val="1800"/>
            </a:pPr>
            <a:r>
              <a:rPr lang="ja-JP" altLang="en-US" sz="1400" b="1" dirty="0">
                <a:solidFill>
                  <a:schemeClr val="dk1"/>
                </a:solidFill>
                <a:latin typeface="Meiryo UI" panose="020B0604030504040204" pitchFamily="34" charset="-128"/>
                <a:ea typeface="Yu Gothic Pr6N B" panose="020B0400000000000000"/>
              </a:rPr>
              <a:t>指紋認証</a:t>
            </a:r>
            <a:endParaRPr sz="1400" b="1" dirty="0">
              <a:solidFill>
                <a:schemeClr val="dk1"/>
              </a:solidFill>
              <a:latin typeface="Meiryo UI" panose="020B0604030504040204" pitchFamily="34" charset="-128"/>
              <a:ea typeface="Yu Gothic Pr6N B" panose="020B0400000000000000"/>
            </a:endParaRPr>
          </a:p>
        </p:txBody>
      </p:sp>
      <p:sp>
        <p:nvSpPr>
          <p:cNvPr id="58" name="Google Shape;910;p33">
            <a:extLst>
              <a:ext uri="{FF2B5EF4-FFF2-40B4-BE49-F238E27FC236}">
                <a16:creationId xmlns:a16="http://schemas.microsoft.com/office/drawing/2014/main" id="{CFE7773E-C429-B5F8-E950-09B87E61869D}"/>
              </a:ext>
            </a:extLst>
          </p:cNvPr>
          <p:cNvSpPr txBox="1"/>
          <p:nvPr/>
        </p:nvSpPr>
        <p:spPr>
          <a:xfrm>
            <a:off x="7399769" y="3570914"/>
            <a:ext cx="1032609" cy="471601"/>
          </a:xfrm>
          <a:prstGeom prst="rect">
            <a:avLst/>
          </a:prstGeom>
          <a:noFill/>
          <a:ln>
            <a:noFill/>
          </a:ln>
        </p:spPr>
        <p:txBody>
          <a:bodyPr spcFirstLastPara="1" wrap="square" lIns="40332" tIns="20160" rIns="40332" bIns="20160" anchor="t" anchorCtr="0">
            <a:spAutoFit/>
          </a:bodyPr>
          <a:lstStyle/>
          <a:p>
            <a:pPr algn="ctr">
              <a:buSzPts val="1800"/>
            </a:pPr>
            <a:r>
              <a:rPr lang="ja-JP" altLang="en-US" sz="1400" b="1" dirty="0">
                <a:solidFill>
                  <a:schemeClr val="dk1"/>
                </a:solidFill>
                <a:latin typeface="Meiryo UI" panose="020B0604030504040204" pitchFamily="34" charset="-128"/>
                <a:ea typeface="Yu Gothic Pr6N B" panose="020B0400000000000000"/>
              </a:rPr>
              <a:t>パスワード</a:t>
            </a:r>
            <a:endParaRPr sz="1400" b="1" dirty="0">
              <a:solidFill>
                <a:schemeClr val="dk1"/>
              </a:solidFill>
              <a:latin typeface="Meiryo UI" panose="020B0604030504040204" pitchFamily="34" charset="-128"/>
              <a:ea typeface="Yu Gothic Pr6N B" panose="020B0400000000000000"/>
            </a:endParaRPr>
          </a:p>
          <a:p>
            <a:pPr algn="ctr">
              <a:buSzPts val="1800"/>
            </a:pPr>
            <a:r>
              <a:rPr lang="ja-JP" altLang="en-US" sz="1400" b="1" dirty="0">
                <a:solidFill>
                  <a:schemeClr val="dk1"/>
                </a:solidFill>
                <a:latin typeface="Meiryo UI" panose="020B0604030504040204" pitchFamily="34" charset="-128"/>
                <a:ea typeface="Yu Gothic Pr6N B" panose="020B0400000000000000"/>
              </a:rPr>
              <a:t>認証</a:t>
            </a:r>
            <a:endParaRPr sz="1400" b="1" dirty="0">
              <a:solidFill>
                <a:schemeClr val="dk1"/>
              </a:solidFill>
              <a:latin typeface="Meiryo UI" panose="020B0604030504040204" pitchFamily="34" charset="-128"/>
              <a:ea typeface="Yu Gothic Pr6N B" panose="020B0400000000000000"/>
            </a:endParaRPr>
          </a:p>
        </p:txBody>
      </p:sp>
      <p:sp>
        <p:nvSpPr>
          <p:cNvPr id="59" name="Google Shape;897;p33">
            <a:extLst>
              <a:ext uri="{FF2B5EF4-FFF2-40B4-BE49-F238E27FC236}">
                <a16:creationId xmlns:a16="http://schemas.microsoft.com/office/drawing/2014/main" id="{DA3A71EB-3323-8730-636B-151F517A2E44}"/>
              </a:ext>
            </a:extLst>
          </p:cNvPr>
          <p:cNvSpPr txBox="1"/>
          <p:nvPr/>
        </p:nvSpPr>
        <p:spPr>
          <a:xfrm>
            <a:off x="1023921" y="4276612"/>
            <a:ext cx="6661832" cy="1764263"/>
          </a:xfrm>
          <a:prstGeom prst="rect">
            <a:avLst/>
          </a:prstGeom>
          <a:noFill/>
          <a:ln>
            <a:noFill/>
          </a:ln>
        </p:spPr>
        <p:txBody>
          <a:bodyPr spcFirstLastPara="1" wrap="square" lIns="40332" tIns="20160" rIns="40332" bIns="20160" anchor="t" anchorCtr="0">
            <a:spAutoFit/>
          </a:bodyPr>
          <a:lstStyle/>
          <a:p>
            <a:pPr>
              <a:buSzPts val="2200"/>
            </a:pPr>
            <a:r>
              <a:rPr lang="ja-JP" altLang="en-US" sz="2400" b="1" dirty="0">
                <a:solidFill>
                  <a:srgbClr val="FF0000"/>
                </a:solidFill>
                <a:latin typeface="Meiryo UI" panose="020B0604030504040204" pitchFamily="34" charset="-128"/>
                <a:ea typeface="Yu Gothic Pr6N B" panose="020B0400000000000000"/>
              </a:rPr>
              <a:t>万が一紛失してしまった時は</a:t>
            </a:r>
            <a:endParaRPr lang="en-US" altLang="ja-JP" sz="2400" b="1" dirty="0">
              <a:solidFill>
                <a:srgbClr val="FF0000"/>
              </a:solidFill>
              <a:latin typeface="Meiryo UI" panose="020B0604030504040204" pitchFamily="34" charset="-128"/>
              <a:ea typeface="Yu Gothic Pr6N B" panose="020B0400000000000000"/>
            </a:endParaRPr>
          </a:p>
          <a:p>
            <a:pPr>
              <a:buSzPts val="2200"/>
            </a:pPr>
            <a:r>
              <a:rPr lang="ja-JP" altLang="en-US" sz="2400" b="1" dirty="0">
                <a:solidFill>
                  <a:srgbClr val="FF0000"/>
                </a:solidFill>
                <a:latin typeface="Meiryo UI" panose="020B0604030504040204" pitchFamily="34" charset="-128"/>
                <a:ea typeface="Yu Gothic Pr6N B" panose="020B0400000000000000"/>
              </a:rPr>
              <a:t>「携帯電話利用中止サービス」があるか、</a:t>
            </a:r>
            <a:endParaRPr lang="en-US" altLang="ja-JP" sz="2400" b="1" dirty="0">
              <a:solidFill>
                <a:srgbClr val="FF0000"/>
              </a:solidFill>
              <a:latin typeface="Meiryo UI" panose="020B0604030504040204" pitchFamily="34" charset="-128"/>
              <a:ea typeface="Yu Gothic Pr6N B" panose="020B0400000000000000"/>
            </a:endParaRPr>
          </a:p>
          <a:p>
            <a:pPr>
              <a:buSzPts val="2200"/>
            </a:pPr>
            <a:r>
              <a:rPr lang="ja-JP" altLang="en-US" sz="3200" b="1" dirty="0">
                <a:solidFill>
                  <a:srgbClr val="FF0000"/>
                </a:solidFill>
                <a:highlight>
                  <a:srgbClr val="FFFF00"/>
                </a:highlight>
                <a:latin typeface="Meiryo UI" panose="020B0604030504040204" pitchFamily="34" charset="-128"/>
                <a:ea typeface="Yu Gothic Pr6N B" panose="020B0400000000000000"/>
              </a:rPr>
              <a:t>利用会社（</a:t>
            </a:r>
            <a:r>
              <a:rPr lang="en-US" altLang="ja-JP" sz="3200" b="1" dirty="0">
                <a:solidFill>
                  <a:srgbClr val="FF0000"/>
                </a:solidFill>
                <a:highlight>
                  <a:srgbClr val="FFFF00"/>
                </a:highlight>
                <a:latin typeface="Meiryo UI" panose="020B0604030504040204" pitchFamily="34" charset="-128"/>
                <a:ea typeface="Yu Gothic Pr6N B" panose="020B0400000000000000"/>
              </a:rPr>
              <a:t>P.43</a:t>
            </a:r>
            <a:r>
              <a:rPr lang="ja-JP" altLang="en-US" sz="3200" b="1" dirty="0">
                <a:solidFill>
                  <a:srgbClr val="FF0000"/>
                </a:solidFill>
                <a:highlight>
                  <a:srgbClr val="FFFF00"/>
                </a:highlight>
                <a:latin typeface="Meiryo UI" panose="020B0604030504040204" pitchFamily="34" charset="-128"/>
                <a:ea typeface="Yu Gothic Pr6N B" panose="020B0400000000000000"/>
              </a:rPr>
              <a:t>、</a:t>
            </a:r>
            <a:r>
              <a:rPr lang="en-US" altLang="ja-JP" sz="3200" b="1" dirty="0">
                <a:solidFill>
                  <a:srgbClr val="FF0000"/>
                </a:solidFill>
                <a:highlight>
                  <a:srgbClr val="FFFF00"/>
                </a:highlight>
                <a:latin typeface="Meiryo UI" panose="020B0604030504040204" pitchFamily="34" charset="-128"/>
                <a:ea typeface="Yu Gothic Pr6N B" panose="020B0400000000000000"/>
              </a:rPr>
              <a:t>P.44</a:t>
            </a:r>
            <a:r>
              <a:rPr lang="ja-JP" altLang="en-US" sz="3200" b="1" dirty="0">
                <a:solidFill>
                  <a:srgbClr val="FF0000"/>
                </a:solidFill>
                <a:highlight>
                  <a:srgbClr val="FFFF00"/>
                </a:highlight>
                <a:latin typeface="Meiryo UI" panose="020B0604030504040204" pitchFamily="34" charset="-128"/>
                <a:ea typeface="Yu Gothic Pr6N B" panose="020B0400000000000000"/>
              </a:rPr>
              <a:t>）に</a:t>
            </a:r>
            <a:endParaRPr lang="en-US" altLang="ja-JP" sz="3200" b="1" dirty="0">
              <a:solidFill>
                <a:srgbClr val="FF0000"/>
              </a:solidFill>
              <a:highlight>
                <a:srgbClr val="FFFF00"/>
              </a:highlight>
              <a:latin typeface="Meiryo UI" panose="020B0604030504040204" pitchFamily="34" charset="-128"/>
              <a:ea typeface="Yu Gothic Pr6N B" panose="020B0400000000000000"/>
            </a:endParaRPr>
          </a:p>
          <a:p>
            <a:pPr>
              <a:buSzPts val="2200"/>
            </a:pPr>
            <a:r>
              <a:rPr lang="ja-JP" altLang="en-US" sz="3200" b="1" dirty="0">
                <a:solidFill>
                  <a:srgbClr val="FF0000"/>
                </a:solidFill>
                <a:highlight>
                  <a:srgbClr val="FFFF00"/>
                </a:highlight>
                <a:latin typeface="Meiryo UI" panose="020B0604030504040204" pitchFamily="34" charset="-128"/>
                <a:ea typeface="Yu Gothic Pr6N B" panose="020B0400000000000000"/>
              </a:rPr>
              <a:t>問い合わせましょう！</a:t>
            </a:r>
            <a:endParaRPr sz="3200" b="1" dirty="0">
              <a:highlight>
                <a:srgbClr val="FFFF00"/>
              </a:highlight>
              <a:latin typeface="Meiryo UI" panose="020B0604030504040204" pitchFamily="34" charset="-128"/>
              <a:ea typeface="Yu Gothic Pr6N B" panose="020B0400000000000000"/>
            </a:endParaRPr>
          </a:p>
        </p:txBody>
      </p:sp>
    </p:spTree>
    <p:extLst>
      <p:ext uri="{BB962C8B-B14F-4D97-AF65-F5344CB8AC3E}">
        <p14:creationId xmlns:p14="http://schemas.microsoft.com/office/powerpoint/2010/main" val="422601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9;p6">
            <a:extLst>
              <a:ext uri="{FF2B5EF4-FFF2-40B4-BE49-F238E27FC236}">
                <a16:creationId xmlns:a16="http://schemas.microsoft.com/office/drawing/2014/main" id="{39D5032F-DA3A-CE31-2270-40C87F3DD5EB}"/>
              </a:ext>
            </a:extLst>
          </p:cNvPr>
          <p:cNvSpPr/>
          <p:nvPr/>
        </p:nvSpPr>
        <p:spPr>
          <a:xfrm>
            <a:off x="1793140" y="4721082"/>
            <a:ext cx="8786579" cy="1738860"/>
          </a:xfrm>
          <a:prstGeom prst="rect">
            <a:avLst/>
          </a:prstGeom>
          <a:solidFill>
            <a:schemeClr val="bg1"/>
          </a:solidFill>
          <a:ln w="28575" cap="flat" cmpd="sng">
            <a:solidFill>
              <a:srgbClr val="00B050"/>
            </a:solidFill>
            <a:prstDash val="solid"/>
            <a:miter lim="800000"/>
            <a:headEnd type="none" w="sm" len="sm"/>
            <a:tailEnd type="none" w="sm" len="sm"/>
          </a:ln>
        </p:spPr>
        <p:txBody>
          <a:bodyPr spcFirstLastPara="1" wrap="square" lIns="82939" tIns="41458" rIns="82939" bIns="41458" anchor="ctr" anchorCtr="0">
            <a:noAutofit/>
          </a:bodyPr>
          <a:lstStyle/>
          <a:p>
            <a:pPr algn="ctr" defTabSz="414772">
              <a:buClr>
                <a:srgbClr val="000000"/>
              </a:buClr>
              <a:buSzPts val="1300"/>
              <a:defRPr/>
            </a:pPr>
            <a:endParaRPr kumimoji="0" sz="1179">
              <a:solidFill>
                <a:prstClr val="white"/>
              </a:solidFill>
              <a:latin typeface="メイリオ" panose="020B0604030504040204" pitchFamily="50" charset="-128"/>
              <a:ea typeface="メイリオ" panose="020B0604030504040204" pitchFamily="50" charset="-128"/>
              <a:cs typeface="Arial"/>
              <a:sym typeface="Arial"/>
            </a:endParaRPr>
          </a:p>
        </p:txBody>
      </p:sp>
      <p:sp>
        <p:nvSpPr>
          <p:cNvPr id="5" name="Google Shape;160;p6">
            <a:extLst>
              <a:ext uri="{FF2B5EF4-FFF2-40B4-BE49-F238E27FC236}">
                <a16:creationId xmlns:a16="http://schemas.microsoft.com/office/drawing/2014/main" id="{64229FD7-FE11-A1E0-24B0-D427610A5842}"/>
              </a:ext>
            </a:extLst>
          </p:cNvPr>
          <p:cNvSpPr/>
          <p:nvPr/>
        </p:nvSpPr>
        <p:spPr>
          <a:xfrm>
            <a:off x="2025873" y="1466152"/>
            <a:ext cx="3373900" cy="1728181"/>
          </a:xfrm>
          <a:prstGeom prst="rect">
            <a:avLst/>
          </a:prstGeom>
          <a:solidFill>
            <a:schemeClr val="bg1"/>
          </a:solidFill>
          <a:ln w="28575" cap="flat" cmpd="sng">
            <a:solidFill>
              <a:srgbClr val="00B050"/>
            </a:solidFill>
            <a:prstDash val="solid"/>
            <a:miter lim="800000"/>
            <a:headEnd type="none" w="sm" len="sm"/>
            <a:tailEnd type="none" w="sm" len="sm"/>
          </a:ln>
        </p:spPr>
        <p:txBody>
          <a:bodyPr spcFirstLastPara="1" wrap="square" lIns="82939" tIns="41458" rIns="82939" bIns="41458" anchor="ctr" anchorCtr="0">
            <a:noAutofit/>
          </a:bodyPr>
          <a:lstStyle/>
          <a:p>
            <a:pPr algn="ctr" defTabSz="414772">
              <a:buClr>
                <a:srgbClr val="000000"/>
              </a:buClr>
              <a:buSzPts val="2400"/>
              <a:defRPr/>
            </a:pPr>
            <a:endParaRPr kumimoji="0" sz="2177">
              <a:solidFill>
                <a:prstClr val="white"/>
              </a:solidFill>
              <a:latin typeface="メイリオ" panose="020B0604030504040204" pitchFamily="50" charset="-128"/>
              <a:ea typeface="メイリオ" panose="020B0604030504040204" pitchFamily="50" charset="-128"/>
              <a:cs typeface="Arial"/>
              <a:sym typeface="Arial"/>
            </a:endParaRPr>
          </a:p>
        </p:txBody>
      </p:sp>
      <p:sp>
        <p:nvSpPr>
          <p:cNvPr id="6" name="Google Shape;161;p6">
            <a:extLst>
              <a:ext uri="{FF2B5EF4-FFF2-40B4-BE49-F238E27FC236}">
                <a16:creationId xmlns:a16="http://schemas.microsoft.com/office/drawing/2014/main" id="{8CA8BCAD-5897-0A24-31DA-7248758ED0F2}"/>
              </a:ext>
            </a:extLst>
          </p:cNvPr>
          <p:cNvSpPr/>
          <p:nvPr/>
        </p:nvSpPr>
        <p:spPr>
          <a:xfrm>
            <a:off x="2281619" y="1618952"/>
            <a:ext cx="1518078" cy="590848"/>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800"/>
              <a:defRPr/>
            </a:pPr>
            <a:r>
              <a:rPr kumimoji="0" lang="ja-JP" altLang="en-US" sz="2540" b="1" dirty="0">
                <a:solidFill>
                  <a:prstClr val="black"/>
                </a:solidFill>
                <a:latin typeface="メイリオ" panose="020B0604030504040204" pitchFamily="50" charset="-128"/>
                <a:ea typeface="メイリオ" panose="020B0604030504040204" pitchFamily="50" charset="-128"/>
                <a:cs typeface="Arial"/>
                <a:sym typeface="Arial"/>
              </a:rPr>
              <a:t>電話</a:t>
            </a:r>
            <a:endParaRPr kumimoji="0" sz="1270"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8" name="Google Shape;164;p6">
            <a:extLst>
              <a:ext uri="{FF2B5EF4-FFF2-40B4-BE49-F238E27FC236}">
                <a16:creationId xmlns:a16="http://schemas.microsoft.com/office/drawing/2014/main" id="{D8A90417-5D83-E71E-B226-B35BE6AEDCA8}"/>
              </a:ext>
            </a:extLst>
          </p:cNvPr>
          <p:cNvSpPr txBox="1"/>
          <p:nvPr/>
        </p:nvSpPr>
        <p:spPr>
          <a:xfrm>
            <a:off x="1637612" y="875879"/>
            <a:ext cx="5048195" cy="586299"/>
          </a:xfrm>
          <a:prstGeom prst="rect">
            <a:avLst/>
          </a:prstGeom>
          <a:noFill/>
          <a:ln>
            <a:noFill/>
          </a:ln>
        </p:spPr>
        <p:txBody>
          <a:bodyPr spcFirstLastPara="1" wrap="square" lIns="82939" tIns="41458" rIns="82939" bIns="41458" anchor="t" anchorCtr="0">
            <a:spAutoFit/>
          </a:bodyPr>
          <a:lstStyle/>
          <a:p>
            <a:pPr algn="ctr" defTabSz="414772">
              <a:lnSpc>
                <a:spcPct val="150000"/>
              </a:lnSpc>
              <a:buClr>
                <a:srgbClr val="000000"/>
              </a:buClr>
              <a:buSzPts val="2500"/>
              <a:defRPr/>
            </a:pPr>
            <a:r>
              <a:rPr kumimoji="0" lang="ja-JP" altLang="en-US" sz="2177" b="1" dirty="0">
                <a:solidFill>
                  <a:prstClr val="black"/>
                </a:solidFill>
                <a:latin typeface="メイリオ" panose="020B0604030504040204" pitchFamily="50" charset="-128"/>
                <a:ea typeface="メイリオ" panose="020B0604030504040204" pitchFamily="50" charset="-128"/>
                <a:cs typeface="Arial"/>
                <a:sym typeface="Arial"/>
              </a:rPr>
              <a:t>折り畳み携帯でやっていたことは？</a:t>
            </a:r>
            <a:endParaRPr kumimoji="0" sz="2177" b="1"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9" name="Google Shape;165;p6">
            <a:extLst>
              <a:ext uri="{FF2B5EF4-FFF2-40B4-BE49-F238E27FC236}">
                <a16:creationId xmlns:a16="http://schemas.microsoft.com/office/drawing/2014/main" id="{66CCA2DD-824F-3C23-F947-779B9947B50D}"/>
              </a:ext>
            </a:extLst>
          </p:cNvPr>
          <p:cNvSpPr/>
          <p:nvPr/>
        </p:nvSpPr>
        <p:spPr>
          <a:xfrm>
            <a:off x="2281619" y="2413632"/>
            <a:ext cx="1518078" cy="590848"/>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800"/>
              <a:defRPr/>
            </a:pPr>
            <a:r>
              <a:rPr kumimoji="0" lang="ja-JP" altLang="en-US" sz="2540" b="1" dirty="0">
                <a:solidFill>
                  <a:prstClr val="black"/>
                </a:solidFill>
                <a:latin typeface="メイリオ" panose="020B0604030504040204" pitchFamily="50" charset="-128"/>
                <a:ea typeface="メイリオ" panose="020B0604030504040204" pitchFamily="50" charset="-128"/>
                <a:cs typeface="Arial"/>
                <a:sym typeface="Arial"/>
              </a:rPr>
              <a:t>メール</a:t>
            </a:r>
            <a:endParaRPr kumimoji="0" sz="1270"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10" name="Google Shape;166;p6">
            <a:extLst>
              <a:ext uri="{FF2B5EF4-FFF2-40B4-BE49-F238E27FC236}">
                <a16:creationId xmlns:a16="http://schemas.microsoft.com/office/drawing/2014/main" id="{CA70EE03-04C4-F741-434F-529D2318DF5A}"/>
              </a:ext>
            </a:extLst>
          </p:cNvPr>
          <p:cNvSpPr/>
          <p:nvPr/>
        </p:nvSpPr>
        <p:spPr>
          <a:xfrm>
            <a:off x="6464524" y="1453485"/>
            <a:ext cx="3944880" cy="1753492"/>
          </a:xfrm>
          <a:prstGeom prst="rect">
            <a:avLst/>
          </a:prstGeom>
          <a:solidFill>
            <a:schemeClr val="bg1"/>
          </a:solidFill>
          <a:ln w="28575" cap="flat" cmpd="sng">
            <a:solidFill>
              <a:srgbClr val="00B050"/>
            </a:solidFill>
            <a:prstDash val="solid"/>
            <a:miter lim="800000"/>
            <a:headEnd type="none" w="sm" len="sm"/>
            <a:tailEnd type="none" w="sm" len="sm"/>
          </a:ln>
        </p:spPr>
        <p:txBody>
          <a:bodyPr spcFirstLastPara="1" wrap="square" lIns="82939" tIns="41458" rIns="82939" bIns="41458" anchor="ctr" anchorCtr="0">
            <a:noAutofit/>
          </a:bodyPr>
          <a:lstStyle/>
          <a:p>
            <a:pPr algn="ctr" defTabSz="414772">
              <a:buClr>
                <a:srgbClr val="000000"/>
              </a:buClr>
              <a:buSzPts val="2400"/>
              <a:defRPr/>
            </a:pPr>
            <a:endParaRPr kumimoji="0" sz="2177">
              <a:solidFill>
                <a:prstClr val="white"/>
              </a:solidFill>
              <a:latin typeface="メイリオ" panose="020B0604030504040204" pitchFamily="50" charset="-128"/>
              <a:ea typeface="メイリオ" panose="020B0604030504040204" pitchFamily="50" charset="-128"/>
              <a:cs typeface="Arial"/>
              <a:sym typeface="Arial"/>
            </a:endParaRPr>
          </a:p>
        </p:txBody>
      </p:sp>
      <p:sp>
        <p:nvSpPr>
          <p:cNvPr id="11" name="Google Shape;167;p6">
            <a:extLst>
              <a:ext uri="{FF2B5EF4-FFF2-40B4-BE49-F238E27FC236}">
                <a16:creationId xmlns:a16="http://schemas.microsoft.com/office/drawing/2014/main" id="{264DE4AC-7927-3E44-2141-4153FAC73E41}"/>
              </a:ext>
            </a:extLst>
          </p:cNvPr>
          <p:cNvSpPr/>
          <p:nvPr/>
        </p:nvSpPr>
        <p:spPr>
          <a:xfrm>
            <a:off x="6724499" y="1618013"/>
            <a:ext cx="1975842" cy="590848"/>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100"/>
              <a:defRPr/>
            </a:pPr>
            <a:r>
              <a:rPr kumimoji="0" lang="ja-JP" altLang="en-US" sz="1905" b="1">
                <a:solidFill>
                  <a:prstClr val="black"/>
                </a:solidFill>
                <a:latin typeface="メイリオ" panose="020B0604030504040204" pitchFamily="50" charset="-128"/>
                <a:ea typeface="メイリオ" panose="020B0604030504040204" pitchFamily="50" charset="-128"/>
                <a:cs typeface="Arial"/>
                <a:sym typeface="Arial"/>
              </a:rPr>
              <a:t>インターネット</a:t>
            </a:r>
            <a:endParaRPr kumimoji="0" sz="998">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12" name="Google Shape;168;p6">
            <a:extLst>
              <a:ext uri="{FF2B5EF4-FFF2-40B4-BE49-F238E27FC236}">
                <a16:creationId xmlns:a16="http://schemas.microsoft.com/office/drawing/2014/main" id="{73CFB229-12D0-03B4-22CD-1FAF7B9C6EE2}"/>
              </a:ext>
            </a:extLst>
          </p:cNvPr>
          <p:cNvSpPr txBox="1"/>
          <p:nvPr/>
        </p:nvSpPr>
        <p:spPr>
          <a:xfrm>
            <a:off x="6617615" y="875871"/>
            <a:ext cx="4302764" cy="586299"/>
          </a:xfrm>
          <a:prstGeom prst="rect">
            <a:avLst/>
          </a:prstGeom>
          <a:noFill/>
          <a:ln>
            <a:noFill/>
          </a:ln>
        </p:spPr>
        <p:txBody>
          <a:bodyPr spcFirstLastPara="1" wrap="square" lIns="82939" tIns="41458" rIns="82939" bIns="41458" anchor="t" anchorCtr="0">
            <a:spAutoFit/>
          </a:bodyPr>
          <a:lstStyle/>
          <a:p>
            <a:pPr algn="ctr" defTabSz="414772">
              <a:lnSpc>
                <a:spcPct val="150000"/>
              </a:lnSpc>
              <a:buClr>
                <a:srgbClr val="000000"/>
              </a:buClr>
              <a:buSzPts val="2500"/>
              <a:defRPr/>
            </a:pPr>
            <a:r>
              <a:rPr kumimoji="0" lang="ja-JP" altLang="en-US" sz="2177" b="1" dirty="0">
                <a:solidFill>
                  <a:prstClr val="black"/>
                </a:solidFill>
                <a:latin typeface="メイリオ" panose="020B0604030504040204" pitchFamily="50" charset="-128"/>
                <a:ea typeface="メイリオ" panose="020B0604030504040204" pitchFamily="50" charset="-128"/>
                <a:cs typeface="Arial"/>
                <a:sym typeface="Arial"/>
              </a:rPr>
              <a:t>パソコンでやっていることは？</a:t>
            </a:r>
            <a:endParaRPr kumimoji="0" sz="2177" b="1"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13" name="Google Shape;169;p6">
            <a:extLst>
              <a:ext uri="{FF2B5EF4-FFF2-40B4-BE49-F238E27FC236}">
                <a16:creationId xmlns:a16="http://schemas.microsoft.com/office/drawing/2014/main" id="{0DF7A19B-8837-029A-4EAA-B18EAE48FE17}"/>
              </a:ext>
            </a:extLst>
          </p:cNvPr>
          <p:cNvSpPr/>
          <p:nvPr/>
        </p:nvSpPr>
        <p:spPr>
          <a:xfrm>
            <a:off x="6724499" y="2449287"/>
            <a:ext cx="1975842" cy="590848"/>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800"/>
              <a:defRPr/>
            </a:pPr>
            <a:r>
              <a:rPr kumimoji="0" lang="ja-JP" altLang="en-US" sz="2540" b="1">
                <a:solidFill>
                  <a:prstClr val="black"/>
                </a:solidFill>
                <a:latin typeface="メイリオ" panose="020B0604030504040204" pitchFamily="50" charset="-128"/>
                <a:ea typeface="メイリオ" panose="020B0604030504040204" pitchFamily="50" charset="-128"/>
                <a:cs typeface="Arial"/>
                <a:sym typeface="Arial"/>
              </a:rPr>
              <a:t>動画視聴</a:t>
            </a:r>
            <a:endParaRPr kumimoji="0" sz="127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14" name="Google Shape;170;p6">
            <a:extLst>
              <a:ext uri="{FF2B5EF4-FFF2-40B4-BE49-F238E27FC236}">
                <a16:creationId xmlns:a16="http://schemas.microsoft.com/office/drawing/2014/main" id="{02F3BED8-811A-3090-2DEA-0817E18C5747}"/>
              </a:ext>
            </a:extLst>
          </p:cNvPr>
          <p:cNvSpPr txBox="1"/>
          <p:nvPr/>
        </p:nvSpPr>
        <p:spPr>
          <a:xfrm>
            <a:off x="6215911" y="3280549"/>
            <a:ext cx="4554779" cy="586299"/>
          </a:xfrm>
          <a:prstGeom prst="rect">
            <a:avLst/>
          </a:prstGeom>
          <a:noFill/>
          <a:ln>
            <a:noFill/>
          </a:ln>
        </p:spPr>
        <p:txBody>
          <a:bodyPr spcFirstLastPara="1" wrap="square" lIns="82939" tIns="41458" rIns="82939" bIns="41458" anchor="t" anchorCtr="0">
            <a:spAutoFit/>
          </a:bodyPr>
          <a:lstStyle/>
          <a:p>
            <a:pPr algn="ctr" defTabSz="414772">
              <a:lnSpc>
                <a:spcPct val="150000"/>
              </a:lnSpc>
              <a:buClr>
                <a:srgbClr val="000000"/>
              </a:buClr>
              <a:buSzPts val="2400"/>
              <a:defRPr/>
            </a:pPr>
            <a:r>
              <a:rPr kumimoji="0" lang="ja-JP" altLang="en-US" sz="2177" b="1" dirty="0">
                <a:solidFill>
                  <a:prstClr val="black"/>
                </a:solidFill>
                <a:latin typeface="メイリオ" panose="020B0604030504040204" pitchFamily="50" charset="-128"/>
                <a:ea typeface="メイリオ" panose="020B0604030504040204" pitchFamily="50" charset="-128"/>
                <a:cs typeface="Arial"/>
                <a:sym typeface="Arial"/>
              </a:rPr>
              <a:t>便利だけど重くて持ち歩けない</a:t>
            </a:r>
            <a:r>
              <a:rPr kumimoji="0" lang="en-US" altLang="ja-JP" sz="2177" b="1" dirty="0">
                <a:solidFill>
                  <a:prstClr val="black"/>
                </a:solidFill>
                <a:latin typeface="メイリオ" panose="020B0604030504040204" pitchFamily="50" charset="-128"/>
                <a:ea typeface="メイリオ" panose="020B0604030504040204" pitchFamily="50" charset="-128"/>
                <a:cs typeface="Arial"/>
                <a:sym typeface="Arial"/>
              </a:rPr>
              <a:t>…</a:t>
            </a:r>
            <a:endParaRPr kumimoji="0" sz="2177" b="1" dirty="0">
              <a:solidFill>
                <a:prstClr val="black"/>
              </a:solidFill>
              <a:latin typeface="メイリオ" panose="020B0604030504040204" pitchFamily="50" charset="-128"/>
              <a:ea typeface="メイリオ" panose="020B0604030504040204" pitchFamily="50" charset="-128"/>
              <a:cs typeface="Arial"/>
              <a:sym typeface="Arial"/>
            </a:endParaRPr>
          </a:p>
        </p:txBody>
      </p:sp>
      <p:sp>
        <p:nvSpPr>
          <p:cNvPr id="15" name="Google Shape;171;p6">
            <a:extLst>
              <a:ext uri="{FF2B5EF4-FFF2-40B4-BE49-F238E27FC236}">
                <a16:creationId xmlns:a16="http://schemas.microsoft.com/office/drawing/2014/main" id="{2B8A36AD-4BF3-AFED-8B1C-66FD52FCB654}"/>
              </a:ext>
            </a:extLst>
          </p:cNvPr>
          <p:cNvSpPr txBox="1"/>
          <p:nvPr/>
        </p:nvSpPr>
        <p:spPr>
          <a:xfrm>
            <a:off x="1771137" y="3297546"/>
            <a:ext cx="3883373" cy="565524"/>
          </a:xfrm>
          <a:prstGeom prst="rect">
            <a:avLst/>
          </a:prstGeom>
          <a:noFill/>
          <a:ln>
            <a:noFill/>
          </a:ln>
        </p:spPr>
        <p:txBody>
          <a:bodyPr spcFirstLastPara="1" wrap="square" lIns="82939" tIns="41458" rIns="82939" bIns="41458" anchor="t" anchorCtr="0">
            <a:spAutoFit/>
          </a:bodyPr>
          <a:lstStyle/>
          <a:p>
            <a:pPr algn="ctr" defTabSz="414772">
              <a:lnSpc>
                <a:spcPct val="150000"/>
              </a:lnSpc>
              <a:buClr>
                <a:srgbClr val="000000"/>
              </a:buClr>
              <a:buSzPts val="2300"/>
              <a:defRPr/>
            </a:pPr>
            <a:r>
              <a:rPr kumimoji="0" lang="ja-JP" altLang="en-US" sz="2087" b="1" dirty="0">
                <a:solidFill>
                  <a:prstClr val="black"/>
                </a:solidFill>
                <a:latin typeface="メイリオ" panose="020B0604030504040204" pitchFamily="50" charset="-128"/>
                <a:ea typeface="メイリオ" panose="020B0604030504040204" pitchFamily="50" charset="-128"/>
                <a:cs typeface="Arial"/>
                <a:sym typeface="Arial"/>
              </a:rPr>
              <a:t>もう少し画面が大きかったら</a:t>
            </a:r>
            <a:r>
              <a:rPr kumimoji="0" lang="en-US" altLang="ja-JP" sz="2087" b="1" dirty="0">
                <a:solidFill>
                  <a:prstClr val="black"/>
                </a:solidFill>
                <a:latin typeface="メイリオ" panose="020B0604030504040204" pitchFamily="50" charset="-128"/>
                <a:ea typeface="メイリオ" panose="020B0604030504040204" pitchFamily="50" charset="-128"/>
                <a:cs typeface="Arial"/>
                <a:sym typeface="Arial"/>
              </a:rPr>
              <a:t>…</a:t>
            </a:r>
            <a:endParaRPr kumimoji="0" sz="2087" b="1" dirty="0">
              <a:solidFill>
                <a:prstClr val="black"/>
              </a:solidFill>
              <a:latin typeface="メイリオ" panose="020B0604030504040204" pitchFamily="50" charset="-128"/>
              <a:ea typeface="メイリオ" panose="020B0604030504040204" pitchFamily="50" charset="-128"/>
              <a:cs typeface="Arial"/>
              <a:sym typeface="Arial"/>
            </a:endParaRPr>
          </a:p>
        </p:txBody>
      </p:sp>
      <p:pic>
        <p:nvPicPr>
          <p:cNvPr id="16" name="Google Shape;172;p6">
            <a:extLst>
              <a:ext uri="{FF2B5EF4-FFF2-40B4-BE49-F238E27FC236}">
                <a16:creationId xmlns:a16="http://schemas.microsoft.com/office/drawing/2014/main" id="{D3AF76BD-641C-F700-4B6C-CF4A8F8AA11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78657" y="1740054"/>
            <a:ext cx="1520169" cy="1537319"/>
          </a:xfrm>
          <a:prstGeom prst="rect">
            <a:avLst/>
          </a:prstGeom>
          <a:noFill/>
          <a:ln>
            <a:noFill/>
          </a:ln>
        </p:spPr>
      </p:pic>
      <p:sp>
        <p:nvSpPr>
          <p:cNvPr id="17" name="Google Shape;173;p6">
            <a:extLst>
              <a:ext uri="{FF2B5EF4-FFF2-40B4-BE49-F238E27FC236}">
                <a16:creationId xmlns:a16="http://schemas.microsoft.com/office/drawing/2014/main" id="{61E35B07-15F3-74A7-1ED8-420685B706E1}"/>
              </a:ext>
            </a:extLst>
          </p:cNvPr>
          <p:cNvSpPr txBox="1"/>
          <p:nvPr/>
        </p:nvSpPr>
        <p:spPr>
          <a:xfrm>
            <a:off x="2485320" y="4840998"/>
            <a:ext cx="7261084" cy="586299"/>
          </a:xfrm>
          <a:prstGeom prst="rect">
            <a:avLst/>
          </a:prstGeom>
          <a:noFill/>
          <a:ln>
            <a:noFill/>
          </a:ln>
        </p:spPr>
        <p:txBody>
          <a:bodyPr spcFirstLastPara="1" wrap="square" lIns="82939" tIns="41458" rIns="82939" bIns="41458" anchor="t" anchorCtr="0">
            <a:spAutoFit/>
          </a:bodyPr>
          <a:lstStyle/>
          <a:p>
            <a:pPr algn="ctr" defTabSz="414772">
              <a:lnSpc>
                <a:spcPct val="150000"/>
              </a:lnSpc>
              <a:buClr>
                <a:srgbClr val="000000"/>
              </a:buClr>
              <a:buSzPts val="2600"/>
              <a:defRPr/>
            </a:pPr>
            <a:r>
              <a:rPr kumimoji="0" lang="en-US" altLang="ja-JP" sz="2177" b="1" dirty="0">
                <a:solidFill>
                  <a:prstClr val="black"/>
                </a:solidFill>
                <a:latin typeface="メイリオ" panose="020B0604030504040204" pitchFamily="50" charset="-128"/>
                <a:ea typeface="メイリオ" panose="020B0604030504040204" pitchFamily="50" charset="-128"/>
                <a:cs typeface="Arial"/>
                <a:sym typeface="Arial"/>
              </a:rPr>
              <a:t>Smart</a:t>
            </a:r>
            <a:r>
              <a:rPr kumimoji="0" lang="ja-JP" altLang="en-US" sz="2177" b="1" dirty="0">
                <a:solidFill>
                  <a:prstClr val="black"/>
                </a:solidFill>
                <a:latin typeface="メイリオ" panose="020B0604030504040204" pitchFamily="50" charset="-128"/>
                <a:ea typeface="メイリオ" panose="020B0604030504040204" pitchFamily="50" charset="-128"/>
                <a:cs typeface="Arial"/>
                <a:sym typeface="Arial"/>
              </a:rPr>
              <a:t>（賢い）＋</a:t>
            </a:r>
            <a:r>
              <a:rPr kumimoji="0" lang="en-US" altLang="ja-JP" sz="2177" b="1" dirty="0">
                <a:solidFill>
                  <a:prstClr val="black"/>
                </a:solidFill>
                <a:latin typeface="メイリオ" panose="020B0604030504040204" pitchFamily="50" charset="-128"/>
                <a:ea typeface="メイリオ" panose="020B0604030504040204" pitchFamily="50" charset="-128"/>
                <a:cs typeface="Arial"/>
                <a:sym typeface="Arial"/>
              </a:rPr>
              <a:t>phone</a:t>
            </a:r>
            <a:r>
              <a:rPr kumimoji="0" lang="ja-JP" altLang="en-US" sz="2177" b="1" dirty="0">
                <a:solidFill>
                  <a:prstClr val="black"/>
                </a:solidFill>
                <a:latin typeface="メイリオ" panose="020B0604030504040204" pitchFamily="50" charset="-128"/>
                <a:ea typeface="メイリオ" panose="020B0604030504040204" pitchFamily="50" charset="-128"/>
                <a:cs typeface="Arial"/>
                <a:sym typeface="Arial"/>
              </a:rPr>
              <a:t>（電話）＝スマートフォン</a:t>
            </a:r>
            <a:endParaRPr kumimoji="0" sz="2177" b="1"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18" name="Google Shape;174;p6">
            <a:extLst>
              <a:ext uri="{FF2B5EF4-FFF2-40B4-BE49-F238E27FC236}">
                <a16:creationId xmlns:a16="http://schemas.microsoft.com/office/drawing/2014/main" id="{21AF16D6-9650-6A35-AD7B-3D0126C9FEAD}"/>
              </a:ext>
            </a:extLst>
          </p:cNvPr>
          <p:cNvSpPr txBox="1"/>
          <p:nvPr/>
        </p:nvSpPr>
        <p:spPr>
          <a:xfrm>
            <a:off x="1793140" y="4145869"/>
            <a:ext cx="7518581" cy="576168"/>
          </a:xfrm>
          <a:prstGeom prst="rect">
            <a:avLst/>
          </a:prstGeom>
          <a:noFill/>
          <a:ln>
            <a:noFill/>
          </a:ln>
        </p:spPr>
        <p:style>
          <a:lnRef idx="0">
            <a:scrgbClr r="0" g="0" b="0"/>
          </a:lnRef>
          <a:fillRef idx="0">
            <a:scrgbClr r="0" g="0" b="0"/>
          </a:fillRef>
          <a:effectRef idx="0">
            <a:scrgbClr r="0" g="0" b="0"/>
          </a:effectRef>
          <a:fontRef idx="minor">
            <a:schemeClr val="accent6"/>
          </a:fontRef>
        </p:style>
        <p:txBody>
          <a:bodyPr spcFirstLastPara="1" wrap="square" lIns="82939" tIns="41458" rIns="82939" bIns="41458" anchor="t" anchorCtr="0">
            <a:spAutoFit/>
          </a:bodyPr>
          <a:lstStyle/>
          <a:p>
            <a:pPr algn="ctr" defTabSz="414772">
              <a:buClr>
                <a:srgbClr val="000000"/>
              </a:buClr>
              <a:buSzPts val="3500"/>
              <a:defRPr/>
            </a:pPr>
            <a:r>
              <a:rPr kumimoji="0" lang="ja-JP" altLang="en-US" sz="3200" b="1" dirty="0">
                <a:solidFill>
                  <a:srgbClr val="00A478"/>
                </a:solidFill>
                <a:latin typeface="メイリオ" panose="020B0604030504040204" pitchFamily="50" charset="-128"/>
                <a:ea typeface="メイリオ" panose="020B0604030504040204" pitchFamily="50" charset="-128"/>
                <a:cs typeface="Arial"/>
                <a:sym typeface="Arial"/>
              </a:rPr>
              <a:t>スマートフォン１台で全部できます！！</a:t>
            </a:r>
            <a:endParaRPr kumimoji="0" sz="3200" dirty="0">
              <a:solidFill>
                <a:srgbClr val="00A478"/>
              </a:solidFill>
              <a:latin typeface="メイリオ" panose="020B0604030504040204" pitchFamily="50" charset="-128"/>
              <a:ea typeface="メイリオ" panose="020B0604030504040204" pitchFamily="50" charset="-128"/>
              <a:cs typeface="Arial"/>
              <a:sym typeface="Arial"/>
            </a:endParaRPr>
          </a:p>
        </p:txBody>
      </p:sp>
      <p:sp>
        <p:nvSpPr>
          <p:cNvPr id="19" name="Google Shape;175;p6">
            <a:extLst>
              <a:ext uri="{FF2B5EF4-FFF2-40B4-BE49-F238E27FC236}">
                <a16:creationId xmlns:a16="http://schemas.microsoft.com/office/drawing/2014/main" id="{3314D3BA-4A69-52F5-5E68-591955FF369E}"/>
              </a:ext>
            </a:extLst>
          </p:cNvPr>
          <p:cNvSpPr/>
          <p:nvPr/>
        </p:nvSpPr>
        <p:spPr>
          <a:xfrm>
            <a:off x="2072886" y="5472718"/>
            <a:ext cx="1860449" cy="794419"/>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400"/>
              <a:defRPr/>
            </a:pPr>
            <a:r>
              <a:rPr kumimoji="0" lang="ja-JP" altLang="en-US" sz="2177" b="1" dirty="0">
                <a:solidFill>
                  <a:prstClr val="black"/>
                </a:solidFill>
                <a:latin typeface="メイリオ" panose="020B0604030504040204" pitchFamily="50" charset="-128"/>
                <a:ea typeface="メイリオ" panose="020B0604030504040204" pitchFamily="50" charset="-128"/>
                <a:cs typeface="Arial"/>
                <a:sym typeface="Arial"/>
              </a:rPr>
              <a:t>スリムで</a:t>
            </a:r>
            <a:endParaRPr kumimoji="0" sz="2177" b="1" dirty="0">
              <a:solidFill>
                <a:prstClr val="black"/>
              </a:solidFill>
              <a:latin typeface="メイリオ" panose="020B0604030504040204" pitchFamily="50" charset="-128"/>
              <a:ea typeface="メイリオ" panose="020B0604030504040204" pitchFamily="50" charset="-128"/>
              <a:cs typeface="Arial"/>
              <a:sym typeface="Arial"/>
            </a:endParaRPr>
          </a:p>
          <a:p>
            <a:pPr algn="ctr" defTabSz="414772">
              <a:buClr>
                <a:srgbClr val="000000"/>
              </a:buClr>
              <a:buSzPts val="2400"/>
              <a:defRPr/>
            </a:pPr>
            <a:r>
              <a:rPr kumimoji="0" lang="ja-JP" altLang="en-US" sz="2177" b="1" dirty="0">
                <a:solidFill>
                  <a:prstClr val="black"/>
                </a:solidFill>
                <a:latin typeface="メイリオ" panose="020B0604030504040204" pitchFamily="50" charset="-128"/>
                <a:ea typeface="メイリオ" panose="020B0604030504040204" pitchFamily="50" charset="-128"/>
                <a:cs typeface="Arial"/>
                <a:sym typeface="Arial"/>
              </a:rPr>
              <a:t>扱いやすい</a:t>
            </a:r>
            <a:endParaRPr kumimoji="0" sz="1270" dirty="0">
              <a:solidFill>
                <a:prstClr val="black"/>
              </a:solidFill>
              <a:latin typeface="メイリオ" panose="020B0604030504040204" pitchFamily="50" charset="-128"/>
              <a:ea typeface="メイリオ" panose="020B0604030504040204" pitchFamily="50" charset="-128"/>
              <a:cs typeface="Arial"/>
              <a:sym typeface="Arial"/>
            </a:endParaRPr>
          </a:p>
        </p:txBody>
      </p:sp>
      <p:sp>
        <p:nvSpPr>
          <p:cNvPr id="20" name="Google Shape;176;p6">
            <a:extLst>
              <a:ext uri="{FF2B5EF4-FFF2-40B4-BE49-F238E27FC236}">
                <a16:creationId xmlns:a16="http://schemas.microsoft.com/office/drawing/2014/main" id="{BC2DC35E-C5D9-5D07-7AFA-FFBA8D148C79}"/>
              </a:ext>
            </a:extLst>
          </p:cNvPr>
          <p:cNvSpPr/>
          <p:nvPr/>
        </p:nvSpPr>
        <p:spPr>
          <a:xfrm>
            <a:off x="4088397" y="5472731"/>
            <a:ext cx="1860449" cy="794419"/>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400"/>
              <a:defRPr/>
            </a:pPr>
            <a:r>
              <a:rPr kumimoji="0" lang="ja-JP" altLang="en-US" sz="2177" b="1">
                <a:solidFill>
                  <a:prstClr val="black"/>
                </a:solidFill>
                <a:latin typeface="メイリオ" panose="020B0604030504040204" pitchFamily="50" charset="-128"/>
                <a:ea typeface="メイリオ" panose="020B0604030504040204" pitchFamily="50" charset="-128"/>
                <a:cs typeface="Arial"/>
                <a:sym typeface="Arial"/>
              </a:rPr>
              <a:t>大画面で</a:t>
            </a:r>
            <a:endParaRPr kumimoji="0" sz="2177" b="1">
              <a:solidFill>
                <a:prstClr val="black"/>
              </a:solidFill>
              <a:latin typeface="メイリオ" panose="020B0604030504040204" pitchFamily="50" charset="-128"/>
              <a:ea typeface="メイリオ" panose="020B0604030504040204" pitchFamily="50" charset="-128"/>
              <a:cs typeface="Arial"/>
              <a:sym typeface="Arial"/>
            </a:endParaRPr>
          </a:p>
          <a:p>
            <a:pPr algn="ctr" defTabSz="414772">
              <a:buClr>
                <a:srgbClr val="000000"/>
              </a:buClr>
              <a:buSzPts val="2400"/>
              <a:defRPr/>
            </a:pPr>
            <a:r>
              <a:rPr kumimoji="0" lang="ja-JP" altLang="en-US" sz="2177" b="1">
                <a:solidFill>
                  <a:prstClr val="black"/>
                </a:solidFill>
                <a:latin typeface="メイリオ" panose="020B0604030504040204" pitchFamily="50" charset="-128"/>
                <a:ea typeface="メイリオ" panose="020B0604030504040204" pitchFamily="50" charset="-128"/>
                <a:cs typeface="Arial"/>
                <a:sym typeface="Arial"/>
              </a:rPr>
              <a:t>見やすい</a:t>
            </a:r>
            <a:endParaRPr kumimoji="0" sz="907">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21" name="Google Shape;177;p6">
            <a:extLst>
              <a:ext uri="{FF2B5EF4-FFF2-40B4-BE49-F238E27FC236}">
                <a16:creationId xmlns:a16="http://schemas.microsoft.com/office/drawing/2014/main" id="{3FA676F3-7BCE-1A38-3A68-7C8E94151317}"/>
              </a:ext>
            </a:extLst>
          </p:cNvPr>
          <p:cNvSpPr/>
          <p:nvPr/>
        </p:nvSpPr>
        <p:spPr>
          <a:xfrm>
            <a:off x="6103910" y="5467844"/>
            <a:ext cx="1860176" cy="794419"/>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300"/>
              <a:defRPr/>
            </a:pPr>
            <a:r>
              <a:rPr kumimoji="0" lang="ja-JP" altLang="en-US" sz="2087" b="1" dirty="0">
                <a:solidFill>
                  <a:prstClr val="black"/>
                </a:solidFill>
                <a:latin typeface="メイリオ" panose="020B0604030504040204" pitchFamily="50" charset="-128"/>
                <a:ea typeface="メイリオ" panose="020B0604030504040204" pitchFamily="50" charset="-128"/>
                <a:cs typeface="Arial"/>
                <a:sym typeface="Arial"/>
              </a:rPr>
              <a:t>直感的な</a:t>
            </a:r>
            <a:endParaRPr kumimoji="0" sz="2087" b="1" dirty="0">
              <a:solidFill>
                <a:prstClr val="black"/>
              </a:solidFill>
              <a:latin typeface="メイリオ" panose="020B0604030504040204" pitchFamily="50" charset="-128"/>
              <a:ea typeface="メイリオ" panose="020B0604030504040204" pitchFamily="50" charset="-128"/>
              <a:cs typeface="Arial"/>
              <a:sym typeface="Arial"/>
            </a:endParaRPr>
          </a:p>
          <a:p>
            <a:pPr algn="ctr" defTabSz="414772">
              <a:buClr>
                <a:srgbClr val="000000"/>
              </a:buClr>
              <a:buSzPts val="2300"/>
              <a:defRPr/>
            </a:pPr>
            <a:r>
              <a:rPr kumimoji="0" lang="ja-JP" altLang="en-US" sz="2087" b="1" dirty="0">
                <a:solidFill>
                  <a:prstClr val="black"/>
                </a:solidFill>
                <a:latin typeface="メイリオ" panose="020B0604030504040204" pitchFamily="50" charset="-128"/>
                <a:ea typeface="メイリオ" panose="020B0604030504040204" pitchFamily="50" charset="-128"/>
                <a:cs typeface="Arial"/>
                <a:sym typeface="Arial"/>
              </a:rPr>
              <a:t>らくらく操作</a:t>
            </a:r>
            <a:endParaRPr kumimoji="0" sz="816"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22" name="Google Shape;178;p6">
            <a:extLst>
              <a:ext uri="{FF2B5EF4-FFF2-40B4-BE49-F238E27FC236}">
                <a16:creationId xmlns:a16="http://schemas.microsoft.com/office/drawing/2014/main" id="{63BC680F-D1B3-5D8A-BB9E-7A215C4A3727}"/>
              </a:ext>
            </a:extLst>
          </p:cNvPr>
          <p:cNvSpPr/>
          <p:nvPr/>
        </p:nvSpPr>
        <p:spPr>
          <a:xfrm>
            <a:off x="8119146" y="5472720"/>
            <a:ext cx="2187850" cy="794419"/>
          </a:xfrm>
          <a:prstGeom prst="roundRect">
            <a:avLst>
              <a:gd name="adj" fmla="val 16667"/>
            </a:avLst>
          </a:prstGeom>
          <a:solidFill>
            <a:srgbClr val="00B050">
              <a:alpha val="36471"/>
            </a:srgbClr>
          </a:solidFill>
          <a:ln>
            <a:noFill/>
          </a:ln>
        </p:spPr>
        <p:txBody>
          <a:bodyPr spcFirstLastPara="1" wrap="square" lIns="82939" tIns="41458" rIns="82939" bIns="41458" anchor="ctr" anchorCtr="0">
            <a:noAutofit/>
          </a:bodyPr>
          <a:lstStyle/>
          <a:p>
            <a:pPr algn="ctr" defTabSz="414772">
              <a:buClr>
                <a:srgbClr val="000000"/>
              </a:buClr>
              <a:buSzPts val="2400"/>
              <a:defRPr/>
            </a:pPr>
            <a:r>
              <a:rPr kumimoji="0" lang="ja-JP" altLang="en-US" sz="2087" b="1" dirty="0">
                <a:solidFill>
                  <a:prstClr val="black"/>
                </a:solidFill>
                <a:latin typeface="メイリオ" panose="020B0604030504040204" pitchFamily="50" charset="-128"/>
                <a:ea typeface="メイリオ" panose="020B0604030504040204" pitchFamily="50" charset="-128"/>
                <a:cs typeface="Arial"/>
                <a:sym typeface="Arial"/>
              </a:rPr>
              <a:t>色んなアプリで</a:t>
            </a:r>
            <a:endParaRPr kumimoji="0" sz="2087" b="1" dirty="0">
              <a:solidFill>
                <a:prstClr val="black"/>
              </a:solidFill>
              <a:latin typeface="メイリオ" panose="020B0604030504040204" pitchFamily="50" charset="-128"/>
              <a:ea typeface="メイリオ" panose="020B0604030504040204" pitchFamily="50" charset="-128"/>
              <a:cs typeface="Arial"/>
              <a:sym typeface="Arial"/>
            </a:endParaRPr>
          </a:p>
          <a:p>
            <a:pPr algn="ctr" defTabSz="414772">
              <a:buClr>
                <a:srgbClr val="000000"/>
              </a:buClr>
              <a:buSzPts val="2400"/>
              <a:defRPr/>
            </a:pPr>
            <a:r>
              <a:rPr kumimoji="0" lang="ja-JP" altLang="en-US" sz="2087" b="1" dirty="0">
                <a:solidFill>
                  <a:prstClr val="black"/>
                </a:solidFill>
                <a:latin typeface="メイリオ" panose="020B0604030504040204" pitchFamily="50" charset="-128"/>
                <a:ea typeface="メイリオ" panose="020B0604030504040204" pitchFamily="50" charset="-128"/>
                <a:cs typeface="Arial"/>
                <a:sym typeface="Arial"/>
              </a:rPr>
              <a:t>便利・快適</a:t>
            </a:r>
            <a:endParaRPr kumimoji="0" sz="2087" b="1" dirty="0">
              <a:solidFill>
                <a:prstClr val="black"/>
              </a:solidFill>
              <a:latin typeface="メイリオ" panose="020B0604030504040204" pitchFamily="50" charset="-128"/>
              <a:ea typeface="メイリオ" panose="020B0604030504040204" pitchFamily="50" charset="-128"/>
              <a:cs typeface="Arial"/>
              <a:sym typeface="Arial"/>
            </a:endParaRPr>
          </a:p>
        </p:txBody>
      </p:sp>
      <p:pic>
        <p:nvPicPr>
          <p:cNvPr id="23" name="Google Shape;180;p6" descr="ダイアグラム が含まれている画像&#10;&#10;自動的に生成された説明">
            <a:extLst>
              <a:ext uri="{FF2B5EF4-FFF2-40B4-BE49-F238E27FC236}">
                <a16:creationId xmlns:a16="http://schemas.microsoft.com/office/drawing/2014/main" id="{AEA3CAC8-9FB3-DCA9-BA3A-3B509C774C2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94039" y="1549104"/>
            <a:ext cx="1068772" cy="1485980"/>
          </a:xfrm>
          <a:prstGeom prst="rect">
            <a:avLst/>
          </a:prstGeom>
          <a:noFill/>
          <a:ln>
            <a:noFill/>
          </a:ln>
        </p:spPr>
      </p:pic>
      <p:pic>
        <p:nvPicPr>
          <p:cNvPr id="24" name="Google Shape;181;p6" descr="ノートパソコンが置かれている&#10;&#10;中程度の精度で自動的に生成された説明">
            <a:extLst>
              <a:ext uri="{FF2B5EF4-FFF2-40B4-BE49-F238E27FC236}">
                <a16:creationId xmlns:a16="http://schemas.microsoft.com/office/drawing/2014/main" id="{6F88FE3D-8E5A-A5AB-A763-DC18C2E104E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912282" y="1740054"/>
            <a:ext cx="1251321" cy="1180402"/>
          </a:xfrm>
          <a:prstGeom prst="rect">
            <a:avLst/>
          </a:prstGeom>
          <a:noFill/>
          <a:ln>
            <a:noFill/>
          </a:ln>
        </p:spPr>
      </p:pic>
      <p:sp>
        <p:nvSpPr>
          <p:cNvPr id="25" name="Google Shape;183;p6">
            <a:extLst>
              <a:ext uri="{FF2B5EF4-FFF2-40B4-BE49-F238E27FC236}">
                <a16:creationId xmlns:a16="http://schemas.microsoft.com/office/drawing/2014/main" id="{C31A08E3-C0B5-1BCE-D563-D91CAAF30D7A}"/>
              </a:ext>
            </a:extLst>
          </p:cNvPr>
          <p:cNvSpPr txBox="1"/>
          <p:nvPr/>
        </p:nvSpPr>
        <p:spPr>
          <a:xfrm>
            <a:off x="1015248" y="186635"/>
            <a:ext cx="8598995" cy="804595"/>
          </a:xfrm>
          <a:prstGeom prst="rect">
            <a:avLst/>
          </a:prstGeom>
          <a:noFill/>
          <a:ln>
            <a:noFill/>
          </a:ln>
        </p:spPr>
        <p:txBody>
          <a:bodyPr spcFirstLastPara="1" wrap="square" lIns="82939" tIns="82939" rIns="82939" bIns="82939" anchor="t" anchorCtr="0">
            <a:spAutoFit/>
          </a:bodyPr>
          <a:lstStyle/>
          <a:p>
            <a:pPr defTabSz="414772">
              <a:lnSpc>
                <a:spcPct val="115000"/>
              </a:lnSpc>
              <a:buClr>
                <a:srgbClr val="000000"/>
              </a:buClr>
              <a:buSzPts val="3500"/>
              <a:defRPr/>
            </a:pPr>
            <a:r>
              <a:rPr kumimoji="0" lang="ja-JP" altLang="en-US" sz="3600" b="1" dirty="0">
                <a:solidFill>
                  <a:prstClr val="black"/>
                </a:solidFill>
                <a:latin typeface="メイリオ" panose="020B0604030504040204" pitchFamily="50" charset="-128"/>
                <a:ea typeface="メイリオ" panose="020B0604030504040204" pitchFamily="50" charset="-128"/>
                <a:cs typeface="Arial"/>
                <a:sym typeface="Arial"/>
              </a:rPr>
              <a:t> スマートフォン</a:t>
            </a:r>
            <a:r>
              <a:rPr kumimoji="0" lang="ja-JP" altLang="en-US" sz="3600" b="1" dirty="0">
                <a:solidFill>
                  <a:prstClr val="black"/>
                </a:solidFill>
                <a:latin typeface="メイリオ" panose="020B0604030504040204" pitchFamily="50" charset="-128"/>
                <a:ea typeface="メイリオ" panose="020B0604030504040204" pitchFamily="50" charset="-128"/>
              </a:rPr>
              <a:t>について</a:t>
            </a:r>
            <a:endParaRPr kumimoji="0" sz="3600" dirty="0">
              <a:solidFill>
                <a:srgbClr val="000000"/>
              </a:solidFill>
              <a:latin typeface="メイリオ" panose="020B0604030504040204" pitchFamily="50" charset="-128"/>
              <a:ea typeface="メイリオ" panose="020B0604030504040204" pitchFamily="50" charset="-128"/>
              <a:cs typeface="Arial"/>
              <a:sym typeface="Arial"/>
            </a:endParaRPr>
          </a:p>
        </p:txBody>
      </p:sp>
      <p:pic>
        <p:nvPicPr>
          <p:cNvPr id="1026" name="Picture 2">
            <a:extLst>
              <a:ext uri="{FF2B5EF4-FFF2-40B4-BE49-F238E27FC236}">
                <a16:creationId xmlns:a16="http://schemas.microsoft.com/office/drawing/2014/main" id="{9239B3CE-FD6A-A87C-5E7E-8D2BB438189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541620">
            <a:off x="9176796" y="3800809"/>
            <a:ext cx="1208287" cy="131157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2CF857AA-3EA9-D53B-FDBC-2A83E89DEFE0}"/>
              </a:ext>
            </a:extLst>
          </p:cNvPr>
          <p:cNvSpPr>
            <a:spLocks noGrp="1"/>
          </p:cNvSpPr>
          <p:nvPr>
            <p:ph type="sldNum" sz="quarter" idx="12"/>
          </p:nvPr>
        </p:nvSpPr>
        <p:spPr/>
        <p:txBody>
          <a:bodyPr/>
          <a:lstStyle/>
          <a:p>
            <a:fld id="{0869AD2D-B8A4-B94C-A8F3-6904FAA7DB71}" type="slidenum">
              <a:rPr kumimoji="1" lang="ja-JP" altLang="en-US" smtClean="0"/>
              <a:t>4</a:t>
            </a:fld>
            <a:endParaRPr kumimoji="1" lang="ja-JP" altLang="en-US"/>
          </a:p>
        </p:txBody>
      </p:sp>
    </p:spTree>
    <p:extLst>
      <p:ext uri="{BB962C8B-B14F-4D97-AF65-F5344CB8AC3E}">
        <p14:creationId xmlns:p14="http://schemas.microsoft.com/office/powerpoint/2010/main" val="1211954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042644B-198D-C2E9-950A-DFA580B51488}"/>
              </a:ext>
            </a:extLst>
          </p:cNvPr>
          <p:cNvPicPr>
            <a:picLocks noChangeAspect="1"/>
          </p:cNvPicPr>
          <p:nvPr/>
        </p:nvPicPr>
        <p:blipFill>
          <a:blip r:embed="rId2"/>
          <a:stretch>
            <a:fillRect/>
          </a:stretch>
        </p:blipFill>
        <p:spPr>
          <a:xfrm>
            <a:off x="5034652" y="3660776"/>
            <a:ext cx="2347223" cy="2374202"/>
          </a:xfrm>
          <a:prstGeom prst="rect">
            <a:avLst/>
          </a:prstGeom>
        </p:spPr>
      </p:pic>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6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5</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3" name="正方形/長方形 2">
            <a:extLst>
              <a:ext uri="{FF2B5EF4-FFF2-40B4-BE49-F238E27FC236}">
                <a16:creationId xmlns:a16="http://schemas.microsoft.com/office/drawing/2014/main" id="{20583CF1-AAB4-0340-B5DA-0B547F21D45A}"/>
              </a:ext>
            </a:extLst>
          </p:cNvPr>
          <p:cNvSpPr/>
          <p:nvPr/>
        </p:nvSpPr>
        <p:spPr>
          <a:xfrm>
            <a:off x="813549" y="1360578"/>
            <a:ext cx="3518704" cy="50940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9EDF72F-B605-7AB2-0904-46746BE4720A}"/>
              </a:ext>
            </a:extLst>
          </p:cNvPr>
          <p:cNvSpPr/>
          <p:nvPr/>
        </p:nvSpPr>
        <p:spPr>
          <a:xfrm>
            <a:off x="4484142" y="1360578"/>
            <a:ext cx="3518704" cy="50940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3E67070-44D0-78A9-E819-4F214186A380}"/>
              </a:ext>
            </a:extLst>
          </p:cNvPr>
          <p:cNvSpPr/>
          <p:nvPr/>
        </p:nvSpPr>
        <p:spPr>
          <a:xfrm>
            <a:off x="8154735" y="1360578"/>
            <a:ext cx="3518704" cy="50940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DF6627C0-0063-3CE4-357F-56E60BAE54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4572" y="1545243"/>
            <a:ext cx="3268512" cy="1285875"/>
          </a:xfrm>
          <a:prstGeom prst="rect">
            <a:avLst/>
          </a:prstGeom>
        </p:spPr>
      </p:pic>
      <p:pic>
        <p:nvPicPr>
          <p:cNvPr id="17" name="図 16">
            <a:extLst>
              <a:ext uri="{FF2B5EF4-FFF2-40B4-BE49-F238E27FC236}">
                <a16:creationId xmlns:a16="http://schemas.microsoft.com/office/drawing/2014/main" id="{97E251C3-F6B2-A169-1B62-7E77CBA174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67119" y="1411892"/>
            <a:ext cx="2952750" cy="1552575"/>
          </a:xfrm>
          <a:prstGeom prst="rect">
            <a:avLst/>
          </a:prstGeom>
        </p:spPr>
      </p:pic>
      <p:pic>
        <p:nvPicPr>
          <p:cNvPr id="19" name="図 18">
            <a:extLst>
              <a:ext uri="{FF2B5EF4-FFF2-40B4-BE49-F238E27FC236}">
                <a16:creationId xmlns:a16="http://schemas.microsoft.com/office/drawing/2014/main" id="{374A0D11-81EB-A161-DE18-4B135C6B249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99612" y="1430941"/>
            <a:ext cx="3028950" cy="1514475"/>
          </a:xfrm>
          <a:prstGeom prst="rect">
            <a:avLst/>
          </a:prstGeom>
        </p:spPr>
      </p:pic>
      <p:sp>
        <p:nvSpPr>
          <p:cNvPr id="24" name="テキスト ボックス 23">
            <a:extLst>
              <a:ext uri="{FF2B5EF4-FFF2-40B4-BE49-F238E27FC236}">
                <a16:creationId xmlns:a16="http://schemas.microsoft.com/office/drawing/2014/main" id="{C0130DC0-95DA-85E1-0C38-5E6D198C4243}"/>
              </a:ext>
            </a:extLst>
          </p:cNvPr>
          <p:cNvSpPr txBox="1"/>
          <p:nvPr/>
        </p:nvSpPr>
        <p:spPr>
          <a:xfrm>
            <a:off x="1201472" y="2622249"/>
            <a:ext cx="2742857" cy="646331"/>
          </a:xfrm>
          <a:prstGeom prst="rect">
            <a:avLst/>
          </a:prstGeom>
          <a:noFill/>
        </p:spPr>
        <p:txBody>
          <a:bodyPr wrap="square" rtlCol="0">
            <a:spAutoFit/>
          </a:bodyPr>
          <a:lstStyle/>
          <a:p>
            <a:pPr algn="ctr"/>
            <a:r>
              <a:rPr kumimoji="1" lang="en-US" altLang="ja-JP" dirty="0">
                <a:ea typeface="Yu Gothic Pr6N B" panose="020B0400000000000000"/>
              </a:rPr>
              <a:t>https://www.docomo.ne.jp/info/spam_mail/</a:t>
            </a:r>
          </a:p>
        </p:txBody>
      </p:sp>
      <p:sp>
        <p:nvSpPr>
          <p:cNvPr id="2" name="テキスト ボックス 1">
            <a:extLst>
              <a:ext uri="{FF2B5EF4-FFF2-40B4-BE49-F238E27FC236}">
                <a16:creationId xmlns:a16="http://schemas.microsoft.com/office/drawing/2014/main" id="{28D15354-1039-F9D6-1F60-95153335291A}"/>
              </a:ext>
            </a:extLst>
          </p:cNvPr>
          <p:cNvSpPr txBox="1"/>
          <p:nvPr/>
        </p:nvSpPr>
        <p:spPr>
          <a:xfrm>
            <a:off x="2292493" y="139072"/>
            <a:ext cx="9225413" cy="646331"/>
          </a:xfrm>
          <a:prstGeom prst="rect">
            <a:avLst/>
          </a:prstGeom>
          <a:noFill/>
        </p:spPr>
        <p:txBody>
          <a:bodyPr wrap="square" rtlCol="0">
            <a:spAutoFit/>
          </a:bodyPr>
          <a:lstStyle/>
          <a:p>
            <a:r>
              <a:rPr kumimoji="1" lang="ja-JP" altLang="en-US" sz="3600" b="1" dirty="0">
                <a:solidFill>
                  <a:srgbClr val="FF6000"/>
                </a:solidFill>
                <a:ea typeface="Yu Gothic Pr6N B" panose="020B0400000000000000"/>
              </a:rPr>
              <a:t>［スマートフォンを安心安全に使用］</a:t>
            </a:r>
          </a:p>
        </p:txBody>
      </p:sp>
      <p:pic>
        <p:nvPicPr>
          <p:cNvPr id="10" name="図 9">
            <a:extLst>
              <a:ext uri="{FF2B5EF4-FFF2-40B4-BE49-F238E27FC236}">
                <a16:creationId xmlns:a16="http://schemas.microsoft.com/office/drawing/2014/main" id="{2505F271-745F-6D6D-4DF1-4B82D9CA9EF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19812" y="3487969"/>
            <a:ext cx="2742857" cy="2742857"/>
          </a:xfrm>
          <a:prstGeom prst="rect">
            <a:avLst/>
          </a:prstGeom>
        </p:spPr>
      </p:pic>
      <p:pic>
        <p:nvPicPr>
          <p:cNvPr id="13" name="図 12">
            <a:extLst>
              <a:ext uri="{FF2B5EF4-FFF2-40B4-BE49-F238E27FC236}">
                <a16:creationId xmlns:a16="http://schemas.microsoft.com/office/drawing/2014/main" id="{39391B2A-158F-7C60-3923-0A802287D98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90277" y="3487969"/>
            <a:ext cx="3047619" cy="2749177"/>
          </a:xfrm>
          <a:prstGeom prst="rect">
            <a:avLst/>
          </a:prstGeom>
        </p:spPr>
      </p:pic>
      <p:sp>
        <p:nvSpPr>
          <p:cNvPr id="40" name="テキスト ボックス 39">
            <a:extLst>
              <a:ext uri="{FF2B5EF4-FFF2-40B4-BE49-F238E27FC236}">
                <a16:creationId xmlns:a16="http://schemas.microsoft.com/office/drawing/2014/main" id="{D89E96D9-B84E-C673-C7F8-83A69B3B8712}"/>
              </a:ext>
            </a:extLst>
          </p:cNvPr>
          <p:cNvSpPr txBox="1"/>
          <p:nvPr/>
        </p:nvSpPr>
        <p:spPr>
          <a:xfrm>
            <a:off x="8187740" y="2561970"/>
            <a:ext cx="3485699" cy="923330"/>
          </a:xfrm>
          <a:prstGeom prst="rect">
            <a:avLst/>
          </a:prstGeom>
          <a:noFill/>
        </p:spPr>
        <p:txBody>
          <a:bodyPr wrap="square" rtlCol="0">
            <a:spAutoFit/>
          </a:bodyPr>
          <a:lstStyle/>
          <a:p>
            <a:pPr algn="ctr"/>
            <a:r>
              <a:rPr kumimoji="1" lang="en-US" altLang="ja-JP" dirty="0">
                <a:ea typeface="Yu Gothic Pr6N B" panose="020B0400000000000000"/>
              </a:rPr>
              <a:t>https://www.softbank.jp/mobile/support/mail/antispam/email-i/spammailfilter/</a:t>
            </a:r>
          </a:p>
        </p:txBody>
      </p:sp>
      <p:sp>
        <p:nvSpPr>
          <p:cNvPr id="18" name="Google Shape;876;p32">
            <a:extLst>
              <a:ext uri="{FF2B5EF4-FFF2-40B4-BE49-F238E27FC236}">
                <a16:creationId xmlns:a16="http://schemas.microsoft.com/office/drawing/2014/main" id="{71E1426C-4AAD-F122-7770-F3DC42B1E104}"/>
              </a:ext>
            </a:extLst>
          </p:cNvPr>
          <p:cNvSpPr txBox="1"/>
          <p:nvPr/>
        </p:nvSpPr>
        <p:spPr>
          <a:xfrm>
            <a:off x="1956012" y="620498"/>
            <a:ext cx="9505608" cy="687045"/>
          </a:xfrm>
          <a:prstGeom prst="rect">
            <a:avLst/>
          </a:prstGeom>
          <a:noFill/>
          <a:ln>
            <a:noFill/>
          </a:ln>
        </p:spPr>
        <p:txBody>
          <a:bodyPr spcFirstLastPara="1" wrap="square" lIns="40332" tIns="20160" rIns="40332" bIns="20160" anchor="t" anchorCtr="0">
            <a:spAutoFit/>
          </a:bodyPr>
          <a:lstStyle/>
          <a:p>
            <a:pPr algn="ctr">
              <a:lnSpc>
                <a:spcPct val="150000"/>
              </a:lnSpc>
              <a:buSzPts val="3600"/>
            </a:pPr>
            <a:r>
              <a:rPr lang="ja-JP" altLang="en-US" sz="2800" b="1" dirty="0">
                <a:latin typeface="Meiryo UI" panose="020B0604030504040204" pitchFamily="34" charset="-128"/>
                <a:ea typeface="Yu Gothic Pr6N B" panose="020B0400000000000000"/>
              </a:rPr>
              <a:t>迷惑メール対策　ホームページ</a:t>
            </a:r>
            <a:endParaRPr sz="2800" dirty="0">
              <a:latin typeface="Meiryo UI" panose="020B0604030504040204" pitchFamily="34" charset="-128"/>
              <a:ea typeface="Yu Gothic Pr6N B" panose="020B0400000000000000"/>
            </a:endParaRPr>
          </a:p>
        </p:txBody>
      </p:sp>
      <p:sp>
        <p:nvSpPr>
          <p:cNvPr id="8" name="スライド番号プレースホルダー 1">
            <a:extLst>
              <a:ext uri="{FF2B5EF4-FFF2-40B4-BE49-F238E27FC236}">
                <a16:creationId xmlns:a16="http://schemas.microsoft.com/office/drawing/2014/main" id="{0C423CF8-D189-75B8-ACF3-89556B78BF15}"/>
              </a:ext>
            </a:extLst>
          </p:cNvPr>
          <p:cNvSpPr>
            <a:spLocks noGrp="1"/>
          </p:cNvSpPr>
          <p:nvPr>
            <p:ph type="sldNum" sz="quarter" idx="12"/>
          </p:nvPr>
        </p:nvSpPr>
        <p:spPr>
          <a:xfrm>
            <a:off x="9251297" y="6356351"/>
            <a:ext cx="2743200" cy="365125"/>
          </a:xfrm>
        </p:spPr>
        <p:txBody>
          <a:bodyPr/>
          <a:lstStyle/>
          <a:p>
            <a:fld id="{0869AD2D-B8A4-B94C-A8F3-6904FAA7DB71}" type="slidenum">
              <a:rPr kumimoji="1" lang="ja-JP" altLang="en-US" smtClean="0"/>
              <a:t>40</a:t>
            </a:fld>
            <a:endParaRPr kumimoji="1" lang="ja-JP" altLang="en-US"/>
          </a:p>
        </p:txBody>
      </p:sp>
      <p:sp>
        <p:nvSpPr>
          <p:cNvPr id="15" name="テキスト ボックス 14">
            <a:extLst>
              <a:ext uri="{FF2B5EF4-FFF2-40B4-BE49-F238E27FC236}">
                <a16:creationId xmlns:a16="http://schemas.microsoft.com/office/drawing/2014/main" id="{49E0A7F1-35CF-F916-D7DD-0C03A280B414}"/>
              </a:ext>
            </a:extLst>
          </p:cNvPr>
          <p:cNvSpPr txBox="1"/>
          <p:nvPr/>
        </p:nvSpPr>
        <p:spPr>
          <a:xfrm>
            <a:off x="4626705" y="2589608"/>
            <a:ext cx="3306241" cy="646331"/>
          </a:xfrm>
          <a:prstGeom prst="rect">
            <a:avLst/>
          </a:prstGeom>
          <a:noFill/>
        </p:spPr>
        <p:txBody>
          <a:bodyPr wrap="square">
            <a:spAutoFit/>
          </a:bodyPr>
          <a:lstStyle/>
          <a:p>
            <a:r>
              <a:rPr lang="en-US" altLang="ja-JP" sz="1800" dirty="0"/>
              <a:t>https://www.au.com/support/service/mobile/trouble/mail/</a:t>
            </a:r>
          </a:p>
        </p:txBody>
      </p:sp>
      <p:pic>
        <p:nvPicPr>
          <p:cNvPr id="22" name="図 21">
            <a:extLst>
              <a:ext uri="{FF2B5EF4-FFF2-40B4-BE49-F238E27FC236}">
                <a16:creationId xmlns:a16="http://schemas.microsoft.com/office/drawing/2014/main" id="{D4A5D0B9-B733-ACA6-257A-F8F84B470D10}"/>
              </a:ext>
            </a:extLst>
          </p:cNvPr>
          <p:cNvPicPr>
            <a:picLocks noChangeAspect="1"/>
          </p:cNvPicPr>
          <p:nvPr/>
        </p:nvPicPr>
        <p:blipFill>
          <a:blip r:embed="rId2"/>
          <a:stretch>
            <a:fillRect/>
          </a:stretch>
        </p:blipFill>
        <p:spPr>
          <a:xfrm>
            <a:off x="5034652" y="3673881"/>
            <a:ext cx="2347223" cy="2374202"/>
          </a:xfrm>
          <a:prstGeom prst="rect">
            <a:avLst/>
          </a:prstGeom>
        </p:spPr>
      </p:pic>
    </p:spTree>
    <p:extLst>
      <p:ext uri="{BB962C8B-B14F-4D97-AF65-F5344CB8AC3E}">
        <p14:creationId xmlns:p14="http://schemas.microsoft.com/office/powerpoint/2010/main" val="118539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41</a:t>
            </a:fld>
            <a:endParaRPr kumimoji="1" lang="ja-JP" altLang="en-US"/>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6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5</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1956012" y="136524"/>
            <a:ext cx="9631341" cy="646331"/>
          </a:xfrm>
          <a:prstGeom prst="rect">
            <a:avLst/>
          </a:prstGeom>
          <a:noFill/>
        </p:spPr>
        <p:txBody>
          <a:bodyPr wrap="square" rtlCol="0">
            <a:spAutoFit/>
          </a:bodyPr>
          <a:lstStyle/>
          <a:p>
            <a:r>
              <a:rPr kumimoji="1" lang="ja-JP" altLang="en-US" sz="3600" b="1" dirty="0">
                <a:solidFill>
                  <a:srgbClr val="FF6000"/>
                </a:solidFill>
                <a:ea typeface="Yu Gothic Pr6N B" panose="020B0400000000000000"/>
              </a:rPr>
              <a:t>［スマートフォンを安心安全に使用］</a:t>
            </a:r>
          </a:p>
        </p:txBody>
      </p:sp>
      <p:sp>
        <p:nvSpPr>
          <p:cNvPr id="19" name="正方形/長方形 18">
            <a:extLst>
              <a:ext uri="{FF2B5EF4-FFF2-40B4-BE49-F238E27FC236}">
                <a16:creationId xmlns:a16="http://schemas.microsoft.com/office/drawing/2014/main" id="{70496905-F60A-E9A5-E790-B86160B5863E}"/>
              </a:ext>
            </a:extLst>
          </p:cNvPr>
          <p:cNvSpPr/>
          <p:nvPr/>
        </p:nvSpPr>
        <p:spPr>
          <a:xfrm>
            <a:off x="902825" y="1288496"/>
            <a:ext cx="10558795" cy="533201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31" name="Google Shape;876;p32">
            <a:extLst>
              <a:ext uri="{FF2B5EF4-FFF2-40B4-BE49-F238E27FC236}">
                <a16:creationId xmlns:a16="http://schemas.microsoft.com/office/drawing/2014/main" id="{AFCA0972-3B18-BA2A-083E-1B4D3CB4264A}"/>
              </a:ext>
            </a:extLst>
          </p:cNvPr>
          <p:cNvSpPr txBox="1"/>
          <p:nvPr/>
        </p:nvSpPr>
        <p:spPr>
          <a:xfrm>
            <a:off x="604646" y="620498"/>
            <a:ext cx="10856974" cy="687045"/>
          </a:xfrm>
          <a:prstGeom prst="rect">
            <a:avLst/>
          </a:prstGeom>
          <a:noFill/>
          <a:ln>
            <a:noFill/>
          </a:ln>
        </p:spPr>
        <p:txBody>
          <a:bodyPr spcFirstLastPara="1" wrap="square" lIns="40332" tIns="20160" rIns="40332" bIns="20160" anchor="t" anchorCtr="0">
            <a:spAutoFit/>
          </a:bodyPr>
          <a:lstStyle/>
          <a:p>
            <a:pPr algn="ctr">
              <a:lnSpc>
                <a:spcPct val="150000"/>
              </a:lnSpc>
              <a:buSzPts val="3600"/>
            </a:pPr>
            <a:r>
              <a:rPr lang="ja-JP" altLang="en-US" sz="2800" b="1" dirty="0">
                <a:highlight>
                  <a:srgbClr val="FFFF00"/>
                </a:highlight>
                <a:latin typeface="Meiryo UI" panose="020B0604030504040204" pitchFamily="34" charset="-128"/>
                <a:ea typeface="Yu Gothic Pr6N B" panose="020B0400000000000000"/>
              </a:rPr>
              <a:t>トラブルに巻き込まれた時の連絡先</a:t>
            </a:r>
            <a:r>
              <a:rPr lang="ja-JP" altLang="en-US" sz="2800" b="1" dirty="0">
                <a:latin typeface="Meiryo UI" panose="020B0604030504040204" pitchFamily="34" charset="-128"/>
                <a:ea typeface="Yu Gothic Pr6N B" panose="020B0400000000000000"/>
              </a:rPr>
              <a:t>　</a:t>
            </a:r>
          </a:p>
        </p:txBody>
      </p:sp>
      <p:sp>
        <p:nvSpPr>
          <p:cNvPr id="18" name="Google Shape;961;p37">
            <a:extLst>
              <a:ext uri="{FF2B5EF4-FFF2-40B4-BE49-F238E27FC236}">
                <a16:creationId xmlns:a16="http://schemas.microsoft.com/office/drawing/2014/main" id="{C59AA8D7-E2F4-1ADF-71EC-7CEE4326342D}"/>
              </a:ext>
            </a:extLst>
          </p:cNvPr>
          <p:cNvSpPr/>
          <p:nvPr/>
        </p:nvSpPr>
        <p:spPr>
          <a:xfrm>
            <a:off x="1467236" y="1595040"/>
            <a:ext cx="4228180" cy="1023090"/>
          </a:xfrm>
          <a:prstGeom prst="roundRect">
            <a:avLst>
              <a:gd name="adj" fmla="val 16667"/>
            </a:avLst>
          </a:prstGeom>
          <a:solidFill>
            <a:srgbClr val="00B050">
              <a:alpha val="37254"/>
            </a:srgbClr>
          </a:solidFill>
          <a:ln w="63500" cap="flat" cmpd="sng">
            <a:solidFill>
              <a:srgbClr val="FF0000"/>
            </a:solidFill>
            <a:prstDash val="solid"/>
            <a:miter lim="800000"/>
            <a:headEnd type="none" w="sm" len="sm"/>
            <a:tailEnd type="none" w="sm" len="sm"/>
          </a:ln>
        </p:spPr>
        <p:txBody>
          <a:bodyPr spcFirstLastPara="1" wrap="square" lIns="40332" tIns="20160" rIns="40332" bIns="20160" anchor="ctr" anchorCtr="0">
            <a:noAutofit/>
          </a:bodyPr>
          <a:lstStyle/>
          <a:p>
            <a:pPr algn="ctr">
              <a:buSzPts val="1600"/>
            </a:pPr>
            <a:endParaRPr sz="706">
              <a:solidFill>
                <a:schemeClr val="lt1"/>
              </a:solidFill>
            </a:endParaRPr>
          </a:p>
        </p:txBody>
      </p:sp>
      <p:sp>
        <p:nvSpPr>
          <p:cNvPr id="21" name="Google Shape;966;p37">
            <a:extLst>
              <a:ext uri="{FF2B5EF4-FFF2-40B4-BE49-F238E27FC236}">
                <a16:creationId xmlns:a16="http://schemas.microsoft.com/office/drawing/2014/main" id="{A69B074F-49F3-376A-9742-7C28BDF30782}"/>
              </a:ext>
            </a:extLst>
          </p:cNvPr>
          <p:cNvSpPr/>
          <p:nvPr/>
        </p:nvSpPr>
        <p:spPr>
          <a:xfrm>
            <a:off x="2509415" y="2070096"/>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en-US" altLang="ja-JP" b="1">
                <a:solidFill>
                  <a:schemeClr val="dk1"/>
                </a:solidFill>
              </a:rPr>
              <a:t>#</a:t>
            </a:r>
            <a:endParaRPr b="1">
              <a:solidFill>
                <a:schemeClr val="dk1"/>
              </a:solidFill>
            </a:endParaRPr>
          </a:p>
        </p:txBody>
      </p:sp>
      <p:sp>
        <p:nvSpPr>
          <p:cNvPr id="22" name="Google Shape;967;p37">
            <a:extLst>
              <a:ext uri="{FF2B5EF4-FFF2-40B4-BE49-F238E27FC236}">
                <a16:creationId xmlns:a16="http://schemas.microsoft.com/office/drawing/2014/main" id="{584582AB-BF00-B16D-0151-E6928BEBBBCC}"/>
              </a:ext>
            </a:extLst>
          </p:cNvPr>
          <p:cNvSpPr/>
          <p:nvPr/>
        </p:nvSpPr>
        <p:spPr>
          <a:xfrm>
            <a:off x="2930606" y="2070095"/>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ja-JP" altLang="en-US" b="1" dirty="0">
                <a:solidFill>
                  <a:schemeClr val="dk1"/>
                </a:solidFill>
              </a:rPr>
              <a:t>９</a:t>
            </a:r>
            <a:endParaRPr b="1" dirty="0">
              <a:solidFill>
                <a:schemeClr val="dk1"/>
              </a:solidFill>
            </a:endParaRPr>
          </a:p>
        </p:txBody>
      </p:sp>
      <p:sp>
        <p:nvSpPr>
          <p:cNvPr id="23" name="Google Shape;968;p37">
            <a:extLst>
              <a:ext uri="{FF2B5EF4-FFF2-40B4-BE49-F238E27FC236}">
                <a16:creationId xmlns:a16="http://schemas.microsoft.com/office/drawing/2014/main" id="{5075292A-6966-E041-34EB-84E90FA77214}"/>
              </a:ext>
            </a:extLst>
          </p:cNvPr>
          <p:cNvSpPr/>
          <p:nvPr/>
        </p:nvSpPr>
        <p:spPr>
          <a:xfrm>
            <a:off x="3351353" y="2070094"/>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ja-JP" altLang="en-US" b="1" dirty="0">
                <a:solidFill>
                  <a:schemeClr val="dk1"/>
                </a:solidFill>
              </a:rPr>
              <a:t>１</a:t>
            </a:r>
            <a:endParaRPr b="1" dirty="0">
              <a:solidFill>
                <a:schemeClr val="dk1"/>
              </a:solidFill>
            </a:endParaRPr>
          </a:p>
        </p:txBody>
      </p:sp>
      <p:sp>
        <p:nvSpPr>
          <p:cNvPr id="24" name="Google Shape;969;p37">
            <a:extLst>
              <a:ext uri="{FF2B5EF4-FFF2-40B4-BE49-F238E27FC236}">
                <a16:creationId xmlns:a16="http://schemas.microsoft.com/office/drawing/2014/main" id="{EA5E334E-D83D-8E42-07C2-7CCC0FC82337}"/>
              </a:ext>
            </a:extLst>
          </p:cNvPr>
          <p:cNvSpPr/>
          <p:nvPr/>
        </p:nvSpPr>
        <p:spPr>
          <a:xfrm>
            <a:off x="3772544" y="2070093"/>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ja-JP" altLang="en-US" b="1" dirty="0">
                <a:solidFill>
                  <a:schemeClr val="dk1"/>
                </a:solidFill>
              </a:rPr>
              <a:t>１</a:t>
            </a:r>
            <a:endParaRPr b="1" dirty="0">
              <a:solidFill>
                <a:schemeClr val="dk1"/>
              </a:solidFill>
            </a:endParaRPr>
          </a:p>
        </p:txBody>
      </p:sp>
      <p:sp>
        <p:nvSpPr>
          <p:cNvPr id="25" name="Google Shape;970;p37">
            <a:extLst>
              <a:ext uri="{FF2B5EF4-FFF2-40B4-BE49-F238E27FC236}">
                <a16:creationId xmlns:a16="http://schemas.microsoft.com/office/drawing/2014/main" id="{35E43E87-0FA5-0477-A6FE-3B69538FD1A4}"/>
              </a:ext>
            </a:extLst>
          </p:cNvPr>
          <p:cNvSpPr/>
          <p:nvPr/>
        </p:nvSpPr>
        <p:spPr>
          <a:xfrm>
            <a:off x="4193291" y="2070092"/>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ja-JP" altLang="en-US" b="1" dirty="0">
                <a:solidFill>
                  <a:schemeClr val="dk1"/>
                </a:solidFill>
              </a:rPr>
              <a:t>０</a:t>
            </a:r>
            <a:endParaRPr b="1" dirty="0">
              <a:solidFill>
                <a:schemeClr val="dk1"/>
              </a:solidFill>
            </a:endParaRPr>
          </a:p>
        </p:txBody>
      </p:sp>
      <p:sp>
        <p:nvSpPr>
          <p:cNvPr id="26" name="Google Shape;971;p37">
            <a:extLst>
              <a:ext uri="{FF2B5EF4-FFF2-40B4-BE49-F238E27FC236}">
                <a16:creationId xmlns:a16="http://schemas.microsoft.com/office/drawing/2014/main" id="{1EE5F808-CBC0-6C61-2557-4824CB820F09}"/>
              </a:ext>
            </a:extLst>
          </p:cNvPr>
          <p:cNvSpPr txBox="1"/>
          <p:nvPr/>
        </p:nvSpPr>
        <p:spPr>
          <a:xfrm>
            <a:off x="1564008" y="2070096"/>
            <a:ext cx="830059" cy="256157"/>
          </a:xfrm>
          <a:prstGeom prst="rect">
            <a:avLst/>
          </a:prstGeom>
          <a:noFill/>
          <a:ln>
            <a:noFill/>
          </a:ln>
        </p:spPr>
        <p:txBody>
          <a:bodyPr spcFirstLastPara="1" wrap="square" lIns="40332" tIns="20160" rIns="40332" bIns="20160" anchor="t" anchorCtr="0">
            <a:spAutoFit/>
          </a:bodyPr>
          <a:lstStyle/>
          <a:p>
            <a:pPr>
              <a:buSzPts val="1400"/>
            </a:pPr>
            <a:r>
              <a:rPr lang="ja-JP" altLang="en-US" sz="1400" b="1" dirty="0">
                <a:solidFill>
                  <a:schemeClr val="dk1"/>
                </a:solidFill>
              </a:rPr>
              <a:t>局番なし</a:t>
            </a:r>
            <a:endParaRPr sz="1400" dirty="0"/>
          </a:p>
        </p:txBody>
      </p:sp>
      <p:sp>
        <p:nvSpPr>
          <p:cNvPr id="27" name="Google Shape;961;p37">
            <a:extLst>
              <a:ext uri="{FF2B5EF4-FFF2-40B4-BE49-F238E27FC236}">
                <a16:creationId xmlns:a16="http://schemas.microsoft.com/office/drawing/2014/main" id="{533A2CD3-2C3F-2ADF-FAE5-2CA43B5F01EB}"/>
              </a:ext>
            </a:extLst>
          </p:cNvPr>
          <p:cNvSpPr/>
          <p:nvPr/>
        </p:nvSpPr>
        <p:spPr>
          <a:xfrm>
            <a:off x="6684597" y="1595040"/>
            <a:ext cx="4229211" cy="1023090"/>
          </a:xfrm>
          <a:prstGeom prst="roundRect">
            <a:avLst>
              <a:gd name="adj" fmla="val 16667"/>
            </a:avLst>
          </a:prstGeom>
          <a:solidFill>
            <a:srgbClr val="00B050">
              <a:alpha val="37254"/>
            </a:srgbClr>
          </a:solidFill>
          <a:ln w="63500" cap="flat" cmpd="sng">
            <a:solidFill>
              <a:srgbClr val="FF0000"/>
            </a:solidFill>
            <a:prstDash val="solid"/>
            <a:miter lim="800000"/>
            <a:headEnd type="none" w="sm" len="sm"/>
            <a:tailEnd type="none" w="sm" len="sm"/>
          </a:ln>
        </p:spPr>
        <p:txBody>
          <a:bodyPr spcFirstLastPara="1" wrap="square" lIns="40332" tIns="20160" rIns="40332" bIns="20160" anchor="ctr" anchorCtr="0">
            <a:noAutofit/>
          </a:bodyPr>
          <a:lstStyle/>
          <a:p>
            <a:pPr algn="ctr">
              <a:buSzPts val="1600"/>
            </a:pPr>
            <a:endParaRPr sz="706">
              <a:solidFill>
                <a:schemeClr val="lt1"/>
              </a:solidFill>
            </a:endParaRPr>
          </a:p>
        </p:txBody>
      </p:sp>
      <p:sp>
        <p:nvSpPr>
          <p:cNvPr id="28" name="Google Shape;965;p37">
            <a:extLst>
              <a:ext uri="{FF2B5EF4-FFF2-40B4-BE49-F238E27FC236}">
                <a16:creationId xmlns:a16="http://schemas.microsoft.com/office/drawing/2014/main" id="{FB02397A-8348-B662-2DD1-960FF1726083}"/>
              </a:ext>
            </a:extLst>
          </p:cNvPr>
          <p:cNvSpPr txBox="1"/>
          <p:nvPr/>
        </p:nvSpPr>
        <p:spPr>
          <a:xfrm>
            <a:off x="6713220" y="1624264"/>
            <a:ext cx="4163061" cy="331335"/>
          </a:xfrm>
          <a:prstGeom prst="round2SameRect">
            <a:avLst>
              <a:gd name="adj1" fmla="val 46200"/>
              <a:gd name="adj2" fmla="val 0"/>
            </a:avLst>
          </a:prstGeom>
          <a:solidFill>
            <a:schemeClr val="lt1"/>
          </a:solidFill>
          <a:ln>
            <a:solidFill>
              <a:srgbClr val="FF0000"/>
            </a:solidFill>
          </a:ln>
        </p:spPr>
        <p:txBody>
          <a:bodyPr spcFirstLastPara="1" wrap="square" lIns="40332" tIns="20160" rIns="40332" bIns="20160" anchor="t" anchorCtr="0">
            <a:spAutoFit/>
          </a:bodyPr>
          <a:lstStyle/>
          <a:p>
            <a:pPr algn="ctr">
              <a:buSzPts val="2000"/>
            </a:pPr>
            <a:r>
              <a:rPr lang="ja-JP" altLang="en-US" sz="1600" b="1" dirty="0">
                <a:solidFill>
                  <a:srgbClr val="00B050"/>
                </a:solidFill>
              </a:rPr>
              <a:t>消費者ホットライン</a:t>
            </a:r>
          </a:p>
        </p:txBody>
      </p:sp>
      <p:sp>
        <p:nvSpPr>
          <p:cNvPr id="29" name="Google Shape;966;p37">
            <a:extLst>
              <a:ext uri="{FF2B5EF4-FFF2-40B4-BE49-F238E27FC236}">
                <a16:creationId xmlns:a16="http://schemas.microsoft.com/office/drawing/2014/main" id="{8CEF7BB4-9FCC-1C2C-7BCA-327C40FA0053}"/>
              </a:ext>
            </a:extLst>
          </p:cNvPr>
          <p:cNvSpPr/>
          <p:nvPr/>
        </p:nvSpPr>
        <p:spPr>
          <a:xfrm>
            <a:off x="7872903" y="2105412"/>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en-US" altLang="ja-JP" b="1" dirty="0">
                <a:solidFill>
                  <a:schemeClr val="dk1"/>
                </a:solidFill>
              </a:rPr>
              <a:t>#</a:t>
            </a:r>
            <a:endParaRPr b="1" dirty="0">
              <a:solidFill>
                <a:schemeClr val="dk1"/>
              </a:solidFill>
            </a:endParaRPr>
          </a:p>
        </p:txBody>
      </p:sp>
      <p:sp>
        <p:nvSpPr>
          <p:cNvPr id="30" name="Google Shape;967;p37">
            <a:extLst>
              <a:ext uri="{FF2B5EF4-FFF2-40B4-BE49-F238E27FC236}">
                <a16:creationId xmlns:a16="http://schemas.microsoft.com/office/drawing/2014/main" id="{7A40E19F-E48A-6B4C-2959-C2C8ED7F8B8F}"/>
              </a:ext>
            </a:extLst>
          </p:cNvPr>
          <p:cNvSpPr/>
          <p:nvPr/>
        </p:nvSpPr>
        <p:spPr>
          <a:xfrm>
            <a:off x="8343313" y="2099215"/>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ja-JP" altLang="en-US" b="1" dirty="0">
                <a:solidFill>
                  <a:schemeClr val="dk1"/>
                </a:solidFill>
              </a:rPr>
              <a:t>１</a:t>
            </a:r>
            <a:endParaRPr b="1" dirty="0">
              <a:solidFill>
                <a:schemeClr val="dk1"/>
              </a:solidFill>
            </a:endParaRPr>
          </a:p>
        </p:txBody>
      </p:sp>
      <p:sp>
        <p:nvSpPr>
          <p:cNvPr id="32" name="Google Shape;968;p37">
            <a:extLst>
              <a:ext uri="{FF2B5EF4-FFF2-40B4-BE49-F238E27FC236}">
                <a16:creationId xmlns:a16="http://schemas.microsoft.com/office/drawing/2014/main" id="{9C1A62A0-42F5-050F-AEE3-293E26B3C9D6}"/>
              </a:ext>
            </a:extLst>
          </p:cNvPr>
          <p:cNvSpPr/>
          <p:nvPr/>
        </p:nvSpPr>
        <p:spPr>
          <a:xfrm>
            <a:off x="8846718" y="2097250"/>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ja-JP" altLang="en-US" b="1" dirty="0">
                <a:solidFill>
                  <a:schemeClr val="dk1"/>
                </a:solidFill>
              </a:rPr>
              <a:t>８</a:t>
            </a:r>
            <a:endParaRPr b="1" dirty="0">
              <a:solidFill>
                <a:schemeClr val="dk1"/>
              </a:solidFill>
            </a:endParaRPr>
          </a:p>
        </p:txBody>
      </p:sp>
      <p:sp>
        <p:nvSpPr>
          <p:cNvPr id="33" name="Google Shape;969;p37">
            <a:extLst>
              <a:ext uri="{FF2B5EF4-FFF2-40B4-BE49-F238E27FC236}">
                <a16:creationId xmlns:a16="http://schemas.microsoft.com/office/drawing/2014/main" id="{C0BCB5B1-B1A3-0E33-D7BB-9C6A105FE24E}"/>
              </a:ext>
            </a:extLst>
          </p:cNvPr>
          <p:cNvSpPr/>
          <p:nvPr/>
        </p:nvSpPr>
        <p:spPr>
          <a:xfrm>
            <a:off x="9327199" y="2095844"/>
            <a:ext cx="393008" cy="454075"/>
          </a:xfrm>
          <a:prstGeom prst="roundRect">
            <a:avLst>
              <a:gd name="adj" fmla="val 16667"/>
            </a:avLst>
          </a:prstGeom>
          <a:solidFill>
            <a:schemeClr val="lt1"/>
          </a:solidFill>
          <a:ln>
            <a:noFill/>
          </a:ln>
        </p:spPr>
        <p:txBody>
          <a:bodyPr spcFirstLastPara="1" wrap="square" lIns="40332" tIns="20160" rIns="40332" bIns="20160" anchor="ctr" anchorCtr="0">
            <a:noAutofit/>
          </a:bodyPr>
          <a:lstStyle/>
          <a:p>
            <a:pPr algn="ctr">
              <a:buSzPts val="3200"/>
            </a:pPr>
            <a:r>
              <a:rPr lang="ja-JP" altLang="en-US" b="1" dirty="0">
                <a:solidFill>
                  <a:schemeClr val="dk1"/>
                </a:solidFill>
              </a:rPr>
              <a:t>８</a:t>
            </a:r>
            <a:endParaRPr b="1" dirty="0">
              <a:solidFill>
                <a:schemeClr val="dk1"/>
              </a:solidFill>
            </a:endParaRPr>
          </a:p>
        </p:txBody>
      </p:sp>
      <p:sp>
        <p:nvSpPr>
          <p:cNvPr id="35" name="Google Shape;971;p37">
            <a:extLst>
              <a:ext uri="{FF2B5EF4-FFF2-40B4-BE49-F238E27FC236}">
                <a16:creationId xmlns:a16="http://schemas.microsoft.com/office/drawing/2014/main" id="{B0441BAF-6DB1-774C-2531-878BD28FD94B}"/>
              </a:ext>
            </a:extLst>
          </p:cNvPr>
          <p:cNvSpPr txBox="1"/>
          <p:nvPr/>
        </p:nvSpPr>
        <p:spPr>
          <a:xfrm>
            <a:off x="6872997" y="2070096"/>
            <a:ext cx="817834" cy="256157"/>
          </a:xfrm>
          <a:prstGeom prst="rect">
            <a:avLst/>
          </a:prstGeom>
          <a:noFill/>
          <a:ln>
            <a:noFill/>
          </a:ln>
        </p:spPr>
        <p:txBody>
          <a:bodyPr spcFirstLastPara="1" wrap="square" lIns="40332" tIns="20160" rIns="40332" bIns="20160" anchor="t" anchorCtr="0">
            <a:spAutoFit/>
          </a:bodyPr>
          <a:lstStyle/>
          <a:p>
            <a:pPr>
              <a:buSzPts val="1400"/>
            </a:pPr>
            <a:r>
              <a:rPr lang="ja-JP" altLang="en-US" sz="1400" b="1" dirty="0">
                <a:solidFill>
                  <a:schemeClr val="dk1"/>
                </a:solidFill>
              </a:rPr>
              <a:t>局番なし</a:t>
            </a:r>
            <a:endParaRPr sz="1400" dirty="0"/>
          </a:p>
        </p:txBody>
      </p:sp>
      <p:sp>
        <p:nvSpPr>
          <p:cNvPr id="36" name="Google Shape;978;p37">
            <a:extLst>
              <a:ext uri="{FF2B5EF4-FFF2-40B4-BE49-F238E27FC236}">
                <a16:creationId xmlns:a16="http://schemas.microsoft.com/office/drawing/2014/main" id="{E558B39B-CCDE-E41F-C83F-495CE950775E}"/>
              </a:ext>
            </a:extLst>
          </p:cNvPr>
          <p:cNvSpPr txBox="1"/>
          <p:nvPr/>
        </p:nvSpPr>
        <p:spPr>
          <a:xfrm>
            <a:off x="9770741" y="2217613"/>
            <a:ext cx="1213998" cy="256157"/>
          </a:xfrm>
          <a:prstGeom prst="rect">
            <a:avLst/>
          </a:prstGeom>
          <a:noFill/>
          <a:ln>
            <a:noFill/>
          </a:ln>
        </p:spPr>
        <p:txBody>
          <a:bodyPr spcFirstLastPara="1" wrap="square" lIns="40332" tIns="20160" rIns="40332" bIns="20160" anchor="t" anchorCtr="0">
            <a:spAutoFit/>
          </a:bodyPr>
          <a:lstStyle/>
          <a:p>
            <a:pPr>
              <a:buSzPts val="2000"/>
            </a:pPr>
            <a:r>
              <a:rPr lang="ja-JP" altLang="en-US" sz="1400" b="1" dirty="0">
                <a:solidFill>
                  <a:schemeClr val="dk1"/>
                </a:solidFill>
              </a:rPr>
              <a:t>（いやや！）</a:t>
            </a:r>
            <a:endParaRPr sz="1400" dirty="0"/>
          </a:p>
        </p:txBody>
      </p:sp>
      <p:sp>
        <p:nvSpPr>
          <p:cNvPr id="37" name="Google Shape;979;p37">
            <a:extLst>
              <a:ext uri="{FF2B5EF4-FFF2-40B4-BE49-F238E27FC236}">
                <a16:creationId xmlns:a16="http://schemas.microsoft.com/office/drawing/2014/main" id="{C42C4E82-0765-E8B2-1B38-9EA8A1784BDA}"/>
              </a:ext>
            </a:extLst>
          </p:cNvPr>
          <p:cNvSpPr txBox="1"/>
          <p:nvPr/>
        </p:nvSpPr>
        <p:spPr>
          <a:xfrm>
            <a:off x="1189950" y="4753820"/>
            <a:ext cx="9994527" cy="1764263"/>
          </a:xfrm>
          <a:prstGeom prst="rect">
            <a:avLst/>
          </a:prstGeom>
          <a:noFill/>
          <a:ln>
            <a:noFill/>
          </a:ln>
        </p:spPr>
        <p:txBody>
          <a:bodyPr spcFirstLastPara="1" wrap="square" lIns="40332" tIns="20160" rIns="40332" bIns="20160" anchor="t" anchorCtr="0">
            <a:spAutoFit/>
          </a:bodyPr>
          <a:lstStyle/>
          <a:p>
            <a:pPr>
              <a:buSzPts val="2800"/>
            </a:pPr>
            <a:r>
              <a:rPr lang="ja-JP" altLang="en-US" sz="2800" b="1" dirty="0">
                <a:solidFill>
                  <a:srgbClr val="FF0000"/>
                </a:solidFill>
                <a:ea typeface="Yu Gothic Pr6N B" panose="020B0400000000000000"/>
              </a:rPr>
              <a:t>広告宣伝に関する迷惑メールやチェーンメールに関する相談</a:t>
            </a:r>
            <a:endParaRPr lang="en-US" altLang="ja-JP" sz="2800" b="1" dirty="0">
              <a:solidFill>
                <a:srgbClr val="FF0000"/>
              </a:solidFill>
              <a:ea typeface="Yu Gothic Pr6N B" panose="020B0400000000000000"/>
            </a:endParaRPr>
          </a:p>
          <a:p>
            <a:pPr algn="ctr">
              <a:buSzPts val="2800"/>
            </a:pPr>
            <a:r>
              <a:rPr lang="ja-JP" altLang="en-US" b="1" dirty="0">
                <a:solidFill>
                  <a:schemeClr val="dk1"/>
                </a:solidFill>
                <a:ea typeface="Yu Gothic Pr6N B" panose="020B0400000000000000"/>
              </a:rPr>
              <a:t>迷惑メール相談センター（一般財団法人日本データ通信協会）</a:t>
            </a:r>
            <a:endParaRPr b="1" dirty="0">
              <a:solidFill>
                <a:schemeClr val="dk1"/>
              </a:solidFill>
              <a:ea typeface="Yu Gothic Pr6N B" panose="020B0400000000000000"/>
            </a:endParaRPr>
          </a:p>
          <a:p>
            <a:pPr algn="ctr">
              <a:buSzPts val="2400"/>
            </a:pPr>
            <a:r>
              <a:rPr lang="ja-JP" altLang="en-US" sz="3600" b="1" dirty="0">
                <a:solidFill>
                  <a:schemeClr val="dk1"/>
                </a:solidFill>
                <a:ea typeface="Yu Gothic Pr6N B" panose="020B0400000000000000"/>
              </a:rPr>
              <a:t>電話番号：</a:t>
            </a:r>
            <a:r>
              <a:rPr lang="en-US" altLang="ja-JP" sz="4800" b="1" dirty="0">
                <a:solidFill>
                  <a:schemeClr val="dk1"/>
                </a:solidFill>
                <a:ea typeface="Yu Gothic Pr6N B" panose="020B0400000000000000"/>
              </a:rPr>
              <a:t>03-5974-0068</a:t>
            </a:r>
            <a:br>
              <a:rPr lang="ja-JP" altLang="en-US" b="1" dirty="0">
                <a:solidFill>
                  <a:schemeClr val="dk1"/>
                </a:solidFill>
                <a:ea typeface="Yu Gothic Pr6N B" panose="020B0400000000000000"/>
              </a:rPr>
            </a:br>
            <a:r>
              <a:rPr lang="ja-JP" altLang="en-US" b="1" dirty="0">
                <a:solidFill>
                  <a:schemeClr val="dk1"/>
                </a:solidFill>
                <a:ea typeface="Yu Gothic Pr6N B" panose="020B0400000000000000"/>
              </a:rPr>
              <a:t>受付時間</a:t>
            </a:r>
            <a:r>
              <a:rPr lang="en-US" altLang="ja-JP" b="1" dirty="0">
                <a:solidFill>
                  <a:schemeClr val="dk1"/>
                </a:solidFill>
                <a:ea typeface="Yu Gothic Pr6N B" panose="020B0400000000000000"/>
              </a:rPr>
              <a:t>:10:00</a:t>
            </a:r>
            <a:r>
              <a:rPr lang="ja-JP" altLang="en-US" b="1" dirty="0">
                <a:solidFill>
                  <a:schemeClr val="dk1"/>
                </a:solidFill>
                <a:ea typeface="Yu Gothic Pr6N B" panose="020B0400000000000000"/>
              </a:rPr>
              <a:t>～</a:t>
            </a:r>
            <a:r>
              <a:rPr lang="en-US" altLang="ja-JP" b="1" dirty="0">
                <a:solidFill>
                  <a:schemeClr val="dk1"/>
                </a:solidFill>
                <a:ea typeface="Yu Gothic Pr6N B" panose="020B0400000000000000"/>
              </a:rPr>
              <a:t>12:00</a:t>
            </a:r>
            <a:r>
              <a:rPr lang="ja-JP" altLang="en-US" b="1" dirty="0">
                <a:solidFill>
                  <a:schemeClr val="dk1"/>
                </a:solidFill>
                <a:ea typeface="Yu Gothic Pr6N B" panose="020B0400000000000000"/>
              </a:rPr>
              <a:t>、</a:t>
            </a:r>
            <a:r>
              <a:rPr lang="en-US" altLang="ja-JP" b="1" dirty="0">
                <a:solidFill>
                  <a:schemeClr val="dk1"/>
                </a:solidFill>
                <a:ea typeface="Yu Gothic Pr6N B" panose="020B0400000000000000"/>
              </a:rPr>
              <a:t>13:00</a:t>
            </a:r>
            <a:r>
              <a:rPr lang="ja-JP" altLang="en-US" b="1" dirty="0">
                <a:solidFill>
                  <a:schemeClr val="dk1"/>
                </a:solidFill>
                <a:ea typeface="Yu Gothic Pr6N B" panose="020B0400000000000000"/>
              </a:rPr>
              <a:t>～</a:t>
            </a:r>
            <a:r>
              <a:rPr lang="en-US" altLang="ja-JP" b="1" dirty="0">
                <a:solidFill>
                  <a:schemeClr val="dk1"/>
                </a:solidFill>
                <a:ea typeface="Yu Gothic Pr6N B" panose="020B0400000000000000"/>
              </a:rPr>
              <a:t>17:00</a:t>
            </a:r>
            <a:r>
              <a:rPr lang="ja-JP" altLang="en-US" b="1" dirty="0">
                <a:solidFill>
                  <a:schemeClr val="dk1"/>
                </a:solidFill>
                <a:ea typeface="Yu Gothic Pr6N B" panose="020B0400000000000000"/>
              </a:rPr>
              <a:t>（土日祝・年末年始を除く）</a:t>
            </a:r>
            <a:endParaRPr b="1" dirty="0">
              <a:ea typeface="Yu Gothic Pr6N B" panose="020B0400000000000000"/>
            </a:endParaRPr>
          </a:p>
        </p:txBody>
      </p:sp>
      <p:sp>
        <p:nvSpPr>
          <p:cNvPr id="38" name="Google Shape;980;p37">
            <a:extLst>
              <a:ext uri="{FF2B5EF4-FFF2-40B4-BE49-F238E27FC236}">
                <a16:creationId xmlns:a16="http://schemas.microsoft.com/office/drawing/2014/main" id="{3E270929-C154-D19D-5BDB-71F28228C810}"/>
              </a:ext>
            </a:extLst>
          </p:cNvPr>
          <p:cNvSpPr txBox="1"/>
          <p:nvPr/>
        </p:nvSpPr>
        <p:spPr>
          <a:xfrm>
            <a:off x="1470032" y="2954918"/>
            <a:ext cx="9991588" cy="1702707"/>
          </a:xfrm>
          <a:prstGeom prst="rect">
            <a:avLst/>
          </a:prstGeom>
          <a:noFill/>
          <a:ln>
            <a:noFill/>
          </a:ln>
        </p:spPr>
        <p:txBody>
          <a:bodyPr spcFirstLastPara="1" wrap="square" lIns="40332" tIns="20160" rIns="40332" bIns="20160" anchor="t" anchorCtr="0">
            <a:spAutoFit/>
          </a:bodyPr>
          <a:lstStyle/>
          <a:p>
            <a:pPr>
              <a:buSzPts val="2800"/>
            </a:pPr>
            <a:r>
              <a:rPr lang="ja-JP" altLang="en-US" sz="3600" b="1" dirty="0">
                <a:solidFill>
                  <a:srgbClr val="FF0000"/>
                </a:solidFill>
                <a:ea typeface="Yu Gothic Pr6N B" panose="020B0400000000000000"/>
              </a:rPr>
              <a:t>全国の消費生活センターなど</a:t>
            </a:r>
            <a:endParaRPr sz="3600" b="1" dirty="0">
              <a:solidFill>
                <a:srgbClr val="FF0000"/>
              </a:solidFill>
              <a:ea typeface="Yu Gothic Pr6N B" panose="020B0400000000000000"/>
            </a:endParaRPr>
          </a:p>
          <a:p>
            <a:pPr>
              <a:buSzPts val="2400"/>
            </a:pPr>
            <a:r>
              <a:rPr lang="en-US" altLang="ja-JP" b="1" dirty="0">
                <a:ea typeface="Yu Gothic Pr6N B" panose="020B0400000000000000"/>
              </a:rPr>
              <a:t>※</a:t>
            </a:r>
            <a:r>
              <a:rPr lang="ja-JP" altLang="en-US" b="1" dirty="0">
                <a:ea typeface="Yu Gothic Pr6N B" panose="020B0400000000000000"/>
              </a:rPr>
              <a:t>土日祝日など、都道府県などの消費生活センターが開所していない場合、</a:t>
            </a:r>
            <a:endParaRPr lang="en-US" altLang="ja-JP" b="1" dirty="0">
              <a:ea typeface="Yu Gothic Pr6N B" panose="020B0400000000000000"/>
            </a:endParaRPr>
          </a:p>
          <a:p>
            <a:pPr>
              <a:buSzPts val="2400"/>
            </a:pPr>
            <a:r>
              <a:rPr lang="ja-JP" altLang="en-US" b="1" dirty="0">
                <a:ea typeface="Yu Gothic Pr6N B" panose="020B0400000000000000"/>
              </a:rPr>
              <a:t>国民生活センターに電話がつながります。</a:t>
            </a:r>
            <a:endParaRPr lang="en-US" altLang="ja-JP" b="1" dirty="0">
              <a:ea typeface="Yu Gothic Pr6N B" panose="020B0400000000000000"/>
            </a:endParaRPr>
          </a:p>
          <a:p>
            <a:pPr>
              <a:buSzPts val="2400"/>
            </a:pPr>
            <a:r>
              <a:rPr lang="ja-JP" altLang="en-US" b="1" dirty="0">
                <a:ea typeface="Yu Gothic Pr6N B" panose="020B0400000000000000"/>
              </a:rPr>
              <a:t>（一部地域や年末年始、国民生活センターの建物点検日等を除く）</a:t>
            </a:r>
            <a:endParaRPr lang="en-US" altLang="ja-JP" b="1" dirty="0">
              <a:ea typeface="Yu Gothic Pr6N B" panose="020B0400000000000000"/>
            </a:endParaRPr>
          </a:p>
          <a:p>
            <a:pPr>
              <a:buSzPts val="2400"/>
            </a:pPr>
            <a:r>
              <a:rPr lang="en-US" altLang="ja-JP" b="1" dirty="0">
                <a:ea typeface="Yu Gothic Pr6N B" panose="020B0400000000000000"/>
              </a:rPr>
              <a:t>※IP</a:t>
            </a:r>
            <a:r>
              <a:rPr lang="ja-JP" altLang="en-US" b="1" dirty="0">
                <a:ea typeface="Yu Gothic Pr6N B" panose="020B0400000000000000"/>
              </a:rPr>
              <a:t>電話など、一部の電話からはつながりません。</a:t>
            </a:r>
            <a:endParaRPr b="1" dirty="0">
              <a:solidFill>
                <a:schemeClr val="dk1"/>
              </a:solidFill>
              <a:ea typeface="Yu Gothic Pr6N B" panose="020B0400000000000000"/>
            </a:endParaRPr>
          </a:p>
        </p:txBody>
      </p:sp>
      <p:sp>
        <p:nvSpPr>
          <p:cNvPr id="3" name="Google Shape;965;p37">
            <a:extLst>
              <a:ext uri="{FF2B5EF4-FFF2-40B4-BE49-F238E27FC236}">
                <a16:creationId xmlns:a16="http://schemas.microsoft.com/office/drawing/2014/main" id="{EEDBB246-8D3E-2598-F054-608F1369DFF0}"/>
              </a:ext>
            </a:extLst>
          </p:cNvPr>
          <p:cNvSpPr txBox="1"/>
          <p:nvPr/>
        </p:nvSpPr>
        <p:spPr>
          <a:xfrm>
            <a:off x="1503606" y="1614081"/>
            <a:ext cx="4155440" cy="334110"/>
          </a:xfrm>
          <a:prstGeom prst="round2SameRect">
            <a:avLst>
              <a:gd name="adj1" fmla="val 42018"/>
              <a:gd name="adj2" fmla="val 0"/>
            </a:avLst>
          </a:prstGeom>
          <a:solidFill>
            <a:schemeClr val="lt1"/>
          </a:solidFill>
          <a:ln>
            <a:solidFill>
              <a:srgbClr val="FF0000"/>
            </a:solidFill>
          </a:ln>
        </p:spPr>
        <p:txBody>
          <a:bodyPr spcFirstLastPara="1" wrap="square" lIns="40332" tIns="20160" rIns="40332" bIns="20160" anchor="t" anchorCtr="0">
            <a:spAutoFit/>
          </a:bodyPr>
          <a:lstStyle/>
          <a:p>
            <a:pPr algn="ctr">
              <a:buSzPts val="2000"/>
            </a:pPr>
            <a:r>
              <a:rPr lang="ja-JP" altLang="en-US" sz="1600" b="1" dirty="0">
                <a:solidFill>
                  <a:srgbClr val="00B050"/>
                </a:solidFill>
              </a:rPr>
              <a:t>警察相談ダイヤル</a:t>
            </a:r>
          </a:p>
        </p:txBody>
      </p:sp>
    </p:spTree>
    <p:extLst>
      <p:ext uri="{BB962C8B-B14F-4D97-AF65-F5344CB8AC3E}">
        <p14:creationId xmlns:p14="http://schemas.microsoft.com/office/powerpoint/2010/main" val="993289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274A8D-763E-D72D-462A-DB4727E86E7A}"/>
              </a:ext>
            </a:extLst>
          </p:cNvPr>
          <p:cNvSpPr>
            <a:spLocks noGrp="1"/>
          </p:cNvSpPr>
          <p:nvPr>
            <p:ph type="sldNum" sz="quarter" idx="12"/>
          </p:nvPr>
        </p:nvSpPr>
        <p:spPr/>
        <p:txBody>
          <a:bodyPr/>
          <a:lstStyle/>
          <a:p>
            <a:fld id="{0869AD2D-B8A4-B94C-A8F3-6904FAA7DB71}" type="slidenum">
              <a:rPr kumimoji="1" lang="ja-JP" altLang="en-US" smtClean="0"/>
              <a:t>42</a:t>
            </a:fld>
            <a:endParaRPr kumimoji="1" lang="ja-JP" altLang="en-US" dirty="0"/>
          </a:p>
        </p:txBody>
      </p:sp>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rgbClr val="FF6000"/>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5</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1956012" y="136524"/>
            <a:ext cx="9631341" cy="646331"/>
          </a:xfrm>
          <a:prstGeom prst="rect">
            <a:avLst/>
          </a:prstGeom>
          <a:noFill/>
        </p:spPr>
        <p:txBody>
          <a:bodyPr wrap="square" rtlCol="0">
            <a:spAutoFit/>
          </a:bodyPr>
          <a:lstStyle/>
          <a:p>
            <a:r>
              <a:rPr kumimoji="1" lang="ja-JP" altLang="en-US" sz="3600" b="1" dirty="0">
                <a:solidFill>
                  <a:srgbClr val="FF6000"/>
                </a:solidFill>
                <a:ea typeface="Yu Gothic Pr6N B" panose="020B0400000000000000"/>
              </a:rPr>
              <a:t>［スマートフォンを安心安全に使用］</a:t>
            </a:r>
          </a:p>
        </p:txBody>
      </p:sp>
      <p:sp>
        <p:nvSpPr>
          <p:cNvPr id="19" name="正方形/長方形 18">
            <a:extLst>
              <a:ext uri="{FF2B5EF4-FFF2-40B4-BE49-F238E27FC236}">
                <a16:creationId xmlns:a16="http://schemas.microsoft.com/office/drawing/2014/main" id="{70496905-F60A-E9A5-E790-B86160B5863E}"/>
              </a:ext>
            </a:extLst>
          </p:cNvPr>
          <p:cNvSpPr/>
          <p:nvPr/>
        </p:nvSpPr>
        <p:spPr>
          <a:xfrm>
            <a:off x="902825" y="1283417"/>
            <a:ext cx="10558795" cy="504571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1" name="Google Shape;876;p32">
            <a:extLst>
              <a:ext uri="{FF2B5EF4-FFF2-40B4-BE49-F238E27FC236}">
                <a16:creationId xmlns:a16="http://schemas.microsoft.com/office/drawing/2014/main" id="{AFCA0972-3B18-BA2A-083E-1B4D3CB4264A}"/>
              </a:ext>
            </a:extLst>
          </p:cNvPr>
          <p:cNvSpPr txBox="1"/>
          <p:nvPr/>
        </p:nvSpPr>
        <p:spPr>
          <a:xfrm>
            <a:off x="604646" y="620498"/>
            <a:ext cx="10856974" cy="687045"/>
          </a:xfrm>
          <a:prstGeom prst="rect">
            <a:avLst/>
          </a:prstGeom>
          <a:noFill/>
          <a:ln>
            <a:noFill/>
          </a:ln>
        </p:spPr>
        <p:txBody>
          <a:bodyPr spcFirstLastPara="1" wrap="square" lIns="40332" tIns="20160" rIns="40332" bIns="20160" anchor="t" anchorCtr="0">
            <a:spAutoFit/>
          </a:bodyPr>
          <a:lstStyle/>
          <a:p>
            <a:pPr algn="ctr">
              <a:lnSpc>
                <a:spcPct val="150000"/>
              </a:lnSpc>
              <a:buSzPts val="3600"/>
            </a:pPr>
            <a:r>
              <a:rPr lang="ja-JP" altLang="en-US" sz="2800" b="1" dirty="0">
                <a:latin typeface="Meiryo UI" panose="020B0604030504040204" pitchFamily="34" charset="-128"/>
                <a:ea typeface="Yu Gothic Pr6N B" panose="020B0400000000000000"/>
              </a:rPr>
              <a:t>他に気を付けることは？</a:t>
            </a:r>
          </a:p>
        </p:txBody>
      </p:sp>
      <p:sp>
        <p:nvSpPr>
          <p:cNvPr id="3" name="Google Shape;951;p36">
            <a:extLst>
              <a:ext uri="{FF2B5EF4-FFF2-40B4-BE49-F238E27FC236}">
                <a16:creationId xmlns:a16="http://schemas.microsoft.com/office/drawing/2014/main" id="{01215C26-B1F9-9B28-9DEC-AAF7D916EAB1}"/>
              </a:ext>
            </a:extLst>
          </p:cNvPr>
          <p:cNvSpPr txBox="1"/>
          <p:nvPr/>
        </p:nvSpPr>
        <p:spPr>
          <a:xfrm>
            <a:off x="912494" y="5417128"/>
            <a:ext cx="10558795" cy="594712"/>
          </a:xfrm>
          <a:prstGeom prst="rect">
            <a:avLst/>
          </a:prstGeom>
          <a:noFill/>
          <a:ln>
            <a:noFill/>
          </a:ln>
        </p:spPr>
        <p:txBody>
          <a:bodyPr spcFirstLastPara="1" wrap="square" lIns="40332" tIns="20160" rIns="40332" bIns="20160" anchor="t" anchorCtr="0">
            <a:spAutoFit/>
          </a:bodyPr>
          <a:lstStyle/>
          <a:p>
            <a:pPr algn="ctr">
              <a:buSzPts val="2200"/>
            </a:pPr>
            <a:r>
              <a:rPr lang="ja-JP" altLang="en-US" b="1" dirty="0">
                <a:solidFill>
                  <a:srgbClr val="FF0000"/>
                </a:solidFill>
                <a:latin typeface="Meiryo UI" panose="020B0604030504040204" pitchFamily="34" charset="-128"/>
                <a:ea typeface="Yu Gothic Pr6N B" panose="020B0400000000000000"/>
              </a:rPr>
              <a:t>誤った充電の仕方は、故障の原因になる 可能性があります。 </a:t>
            </a:r>
            <a:endParaRPr b="1" dirty="0">
              <a:solidFill>
                <a:srgbClr val="FF0000"/>
              </a:solidFill>
              <a:latin typeface="Meiryo UI" panose="020B0604030504040204" pitchFamily="34" charset="-128"/>
              <a:ea typeface="Yu Gothic Pr6N B" panose="020B0400000000000000"/>
            </a:endParaRPr>
          </a:p>
          <a:p>
            <a:pPr algn="ctr">
              <a:buSzPts val="2200"/>
            </a:pPr>
            <a:r>
              <a:rPr lang="ja-JP" altLang="en-US" b="1" dirty="0">
                <a:solidFill>
                  <a:srgbClr val="FF0000"/>
                </a:solidFill>
                <a:latin typeface="Meiryo UI" panose="020B0604030504040204" pitchFamily="34" charset="-128"/>
                <a:ea typeface="Yu Gothic Pr6N B" panose="020B0400000000000000"/>
              </a:rPr>
              <a:t>日頃の充電の仕方にも気をつけましょう</a:t>
            </a:r>
            <a:endParaRPr b="1" dirty="0">
              <a:latin typeface="Meiryo UI" panose="020B0604030504040204" pitchFamily="34" charset="-128"/>
              <a:ea typeface="Yu Gothic Pr6N B" panose="020B0400000000000000"/>
            </a:endParaRPr>
          </a:p>
        </p:txBody>
      </p:sp>
      <p:sp>
        <p:nvSpPr>
          <p:cNvPr id="8" name="Google Shape;952;p36">
            <a:extLst>
              <a:ext uri="{FF2B5EF4-FFF2-40B4-BE49-F238E27FC236}">
                <a16:creationId xmlns:a16="http://schemas.microsoft.com/office/drawing/2014/main" id="{EAC48770-E115-EE3D-11FD-C4249414FC80}"/>
              </a:ext>
            </a:extLst>
          </p:cNvPr>
          <p:cNvSpPr txBox="1"/>
          <p:nvPr/>
        </p:nvSpPr>
        <p:spPr>
          <a:xfrm>
            <a:off x="902824" y="1560422"/>
            <a:ext cx="10558795" cy="348490"/>
          </a:xfrm>
          <a:prstGeom prst="rect">
            <a:avLst/>
          </a:prstGeom>
          <a:noFill/>
          <a:ln>
            <a:noFill/>
          </a:ln>
        </p:spPr>
        <p:txBody>
          <a:bodyPr spcFirstLastPara="1" wrap="square" lIns="40332" tIns="20160" rIns="40332" bIns="20160" anchor="t" anchorCtr="0">
            <a:spAutoFit/>
          </a:bodyPr>
          <a:lstStyle/>
          <a:p>
            <a:pPr algn="ctr">
              <a:buSzPts val="2800"/>
            </a:pPr>
            <a:r>
              <a:rPr lang="ja-JP" altLang="en-US" sz="2000" b="1" dirty="0">
                <a:solidFill>
                  <a:srgbClr val="FF6000"/>
                </a:solidFill>
                <a:latin typeface="Meiryo UI" panose="020B0604030504040204" pitchFamily="34" charset="-128"/>
                <a:ea typeface="Yu Gothic Pr6N B" panose="020B0400000000000000"/>
              </a:rPr>
              <a:t>スマートフォン本体の扱いやアプリの使用にも気をつけましょう</a:t>
            </a:r>
            <a:endParaRPr sz="2000" dirty="0">
              <a:solidFill>
                <a:srgbClr val="FF6000"/>
              </a:solidFill>
              <a:latin typeface="Meiryo UI" panose="020B0604030504040204" pitchFamily="34" charset="-128"/>
              <a:ea typeface="Yu Gothic Pr6N B" panose="020B0400000000000000"/>
            </a:endParaRPr>
          </a:p>
        </p:txBody>
      </p:sp>
      <p:sp>
        <p:nvSpPr>
          <p:cNvPr id="9" name="Google Shape;953;p36">
            <a:extLst>
              <a:ext uri="{FF2B5EF4-FFF2-40B4-BE49-F238E27FC236}">
                <a16:creationId xmlns:a16="http://schemas.microsoft.com/office/drawing/2014/main" id="{A0660E67-8E32-ECE8-91CE-ABF9462B7248}"/>
              </a:ext>
            </a:extLst>
          </p:cNvPr>
          <p:cNvSpPr txBox="1"/>
          <p:nvPr/>
        </p:nvSpPr>
        <p:spPr>
          <a:xfrm>
            <a:off x="1986252" y="1927350"/>
            <a:ext cx="8935656" cy="1025599"/>
          </a:xfrm>
          <a:prstGeom prst="rect">
            <a:avLst/>
          </a:prstGeom>
          <a:noFill/>
          <a:ln>
            <a:noFill/>
          </a:ln>
        </p:spPr>
        <p:txBody>
          <a:bodyPr spcFirstLastPara="1" wrap="square" lIns="40332" tIns="20160" rIns="40332" bIns="20160" anchor="t" anchorCtr="0">
            <a:spAutoFit/>
          </a:bodyPr>
          <a:lstStyle/>
          <a:p>
            <a:pPr>
              <a:buSzPts val="2300"/>
            </a:pPr>
            <a:r>
              <a:rPr lang="ja-JP" altLang="en-US" b="1" dirty="0">
                <a:solidFill>
                  <a:schemeClr val="dk1"/>
                </a:solidFill>
                <a:latin typeface="Meiryo UI" panose="020B0604030504040204" pitchFamily="34" charset="-128"/>
                <a:ea typeface="Yu Gothic Pr6N B" panose="020B0400000000000000"/>
              </a:rPr>
              <a:t>☑ </a:t>
            </a:r>
            <a:r>
              <a:rPr lang="ja-JP" altLang="en-US" sz="2800" b="1" dirty="0">
                <a:solidFill>
                  <a:schemeClr val="dk1"/>
                </a:solidFill>
                <a:highlight>
                  <a:srgbClr val="FFFF00"/>
                </a:highlight>
                <a:latin typeface="Meiryo UI" panose="020B0604030504040204" pitchFamily="34" charset="-128"/>
                <a:ea typeface="Yu Gothic Pr6N B" panose="020B0400000000000000"/>
              </a:rPr>
              <a:t>スマートフォンが熱を持ったら使用を中止しましょう。</a:t>
            </a:r>
            <a:endParaRPr sz="2800" b="1" dirty="0">
              <a:solidFill>
                <a:schemeClr val="dk1"/>
              </a:solidFill>
              <a:highlight>
                <a:srgbClr val="FFFF00"/>
              </a:highlight>
              <a:latin typeface="Meiryo UI" panose="020B0604030504040204" pitchFamily="34" charset="-128"/>
              <a:ea typeface="Yu Gothic Pr6N B" panose="020B0400000000000000"/>
            </a:endParaRPr>
          </a:p>
          <a:p>
            <a:pPr>
              <a:buSzPts val="2300"/>
            </a:pPr>
            <a:r>
              <a:rPr lang="ja-JP" altLang="en-US" b="1" dirty="0">
                <a:solidFill>
                  <a:schemeClr val="dk1"/>
                </a:solidFill>
                <a:latin typeface="Meiryo UI" panose="020B0604030504040204" pitchFamily="34" charset="-128"/>
                <a:ea typeface="Yu Gothic Pr6N B" panose="020B0400000000000000"/>
              </a:rPr>
              <a:t>　　安全に利用するために、熱いと感じた場合は、</a:t>
            </a:r>
            <a:endParaRPr b="1" dirty="0">
              <a:solidFill>
                <a:schemeClr val="dk1"/>
              </a:solidFill>
              <a:latin typeface="Meiryo UI" panose="020B0604030504040204" pitchFamily="34" charset="-128"/>
              <a:ea typeface="Yu Gothic Pr6N B" panose="020B0400000000000000"/>
            </a:endParaRPr>
          </a:p>
          <a:p>
            <a:pPr>
              <a:buSzPts val="2300"/>
            </a:pPr>
            <a:r>
              <a:rPr lang="ja-JP" altLang="en-US" b="1" dirty="0">
                <a:solidFill>
                  <a:schemeClr val="dk1"/>
                </a:solidFill>
                <a:latin typeface="Meiryo UI" panose="020B0604030504040204" pitchFamily="34" charset="-128"/>
                <a:ea typeface="Yu Gothic Pr6N B" panose="020B0400000000000000"/>
              </a:rPr>
              <a:t>　　温度が下がるまで使わないようにしましょう。</a:t>
            </a:r>
            <a:endParaRPr b="1" dirty="0">
              <a:solidFill>
                <a:schemeClr val="dk1"/>
              </a:solidFill>
              <a:latin typeface="Meiryo UI" panose="020B0604030504040204" pitchFamily="34" charset="-128"/>
              <a:ea typeface="Yu Gothic Pr6N B" panose="020B0400000000000000"/>
            </a:endParaRPr>
          </a:p>
        </p:txBody>
      </p:sp>
      <p:sp>
        <p:nvSpPr>
          <p:cNvPr id="11" name="Google Shape;954;p36">
            <a:extLst>
              <a:ext uri="{FF2B5EF4-FFF2-40B4-BE49-F238E27FC236}">
                <a16:creationId xmlns:a16="http://schemas.microsoft.com/office/drawing/2014/main" id="{AB718078-E80D-307D-4534-2AAFCA879169}"/>
              </a:ext>
            </a:extLst>
          </p:cNvPr>
          <p:cNvSpPr txBox="1"/>
          <p:nvPr/>
        </p:nvSpPr>
        <p:spPr>
          <a:xfrm>
            <a:off x="1956012" y="3076459"/>
            <a:ext cx="9505608" cy="1025599"/>
          </a:xfrm>
          <a:prstGeom prst="rect">
            <a:avLst/>
          </a:prstGeom>
          <a:noFill/>
          <a:ln>
            <a:noFill/>
          </a:ln>
        </p:spPr>
        <p:txBody>
          <a:bodyPr spcFirstLastPara="1" wrap="square" lIns="40332" tIns="20160" rIns="40332" bIns="20160" anchor="t" anchorCtr="0">
            <a:spAutoFit/>
          </a:bodyPr>
          <a:lstStyle/>
          <a:p>
            <a:pPr>
              <a:buSzPts val="2300"/>
            </a:pPr>
            <a:r>
              <a:rPr lang="ja-JP" altLang="en-US" b="1" dirty="0">
                <a:solidFill>
                  <a:schemeClr val="dk1"/>
                </a:solidFill>
                <a:latin typeface="Meiryo UI" panose="020B0604030504040204" pitchFamily="34" charset="-128"/>
                <a:ea typeface="Yu Gothic Pr6N B" panose="020B0400000000000000"/>
              </a:rPr>
              <a:t>☑ </a:t>
            </a:r>
            <a:r>
              <a:rPr lang="ja-JP" altLang="en-US" sz="2800" b="1" dirty="0">
                <a:solidFill>
                  <a:schemeClr val="dk1"/>
                </a:solidFill>
                <a:highlight>
                  <a:srgbClr val="FFFF00"/>
                </a:highlight>
                <a:latin typeface="Meiryo UI" panose="020B0604030504040204" pitchFamily="34" charset="-128"/>
                <a:ea typeface="Yu Gothic Pr6N B" panose="020B0400000000000000"/>
              </a:rPr>
              <a:t>充電しながらの長時間の使用は控えましょう。</a:t>
            </a:r>
            <a:endParaRPr sz="2800" b="1" dirty="0">
              <a:highlight>
                <a:srgbClr val="FFFF00"/>
              </a:highlight>
              <a:latin typeface="Meiryo UI" panose="020B0604030504040204" pitchFamily="34" charset="-128"/>
              <a:ea typeface="Yu Gothic Pr6N B" panose="020B0400000000000000"/>
            </a:endParaRPr>
          </a:p>
          <a:p>
            <a:pPr>
              <a:buSzPts val="2300"/>
            </a:pPr>
            <a:r>
              <a:rPr lang="ja-JP" altLang="en-US" b="1" dirty="0">
                <a:solidFill>
                  <a:schemeClr val="dk1"/>
                </a:solidFill>
                <a:latin typeface="Meiryo UI" panose="020B0604030504040204" pitchFamily="34" charset="-128"/>
                <a:ea typeface="Yu Gothic Pr6N B" panose="020B0400000000000000"/>
              </a:rPr>
              <a:t>　　充電しながら長時間動画を視聴したり、 ゲームをしたりするとスマートフォンが</a:t>
            </a:r>
            <a:endParaRPr b="1" dirty="0">
              <a:latin typeface="Meiryo UI" panose="020B0604030504040204" pitchFamily="34" charset="-128"/>
              <a:ea typeface="Yu Gothic Pr6N B" panose="020B0400000000000000"/>
            </a:endParaRPr>
          </a:p>
          <a:p>
            <a:pPr>
              <a:buSzPts val="2300"/>
            </a:pPr>
            <a:r>
              <a:rPr lang="ja-JP" altLang="en-US" b="1" dirty="0">
                <a:solidFill>
                  <a:schemeClr val="dk1"/>
                </a:solidFill>
                <a:latin typeface="Meiryo UI" panose="020B0604030504040204" pitchFamily="34" charset="-128"/>
                <a:ea typeface="Yu Gothic Pr6N B" panose="020B0400000000000000"/>
              </a:rPr>
              <a:t>　　発熱する原因になるので気を付けましょう。</a:t>
            </a:r>
            <a:endParaRPr b="1" dirty="0">
              <a:solidFill>
                <a:schemeClr val="dk1"/>
              </a:solidFill>
              <a:latin typeface="Meiryo UI" panose="020B0604030504040204" pitchFamily="34" charset="-128"/>
              <a:ea typeface="Yu Gothic Pr6N B" panose="020B0400000000000000"/>
            </a:endParaRPr>
          </a:p>
        </p:txBody>
      </p:sp>
      <p:sp>
        <p:nvSpPr>
          <p:cNvPr id="12" name="Google Shape;955;p36">
            <a:extLst>
              <a:ext uri="{FF2B5EF4-FFF2-40B4-BE49-F238E27FC236}">
                <a16:creationId xmlns:a16="http://schemas.microsoft.com/office/drawing/2014/main" id="{AC2CA8BD-8FA0-C039-A1F5-E8E76039FDCD}"/>
              </a:ext>
            </a:extLst>
          </p:cNvPr>
          <p:cNvSpPr txBox="1"/>
          <p:nvPr/>
        </p:nvSpPr>
        <p:spPr>
          <a:xfrm>
            <a:off x="1986252" y="4230679"/>
            <a:ext cx="9306140" cy="1210265"/>
          </a:xfrm>
          <a:prstGeom prst="rect">
            <a:avLst/>
          </a:prstGeom>
          <a:noFill/>
          <a:ln>
            <a:noFill/>
          </a:ln>
        </p:spPr>
        <p:txBody>
          <a:bodyPr spcFirstLastPara="1" wrap="square" lIns="40332" tIns="20160" rIns="40332" bIns="20160" anchor="t" anchorCtr="0">
            <a:spAutoFit/>
          </a:bodyPr>
          <a:lstStyle/>
          <a:p>
            <a:pPr>
              <a:buSzPts val="2200"/>
            </a:pPr>
            <a:r>
              <a:rPr lang="ja-JP" altLang="en-US" sz="1600" b="1" dirty="0">
                <a:solidFill>
                  <a:schemeClr val="dk1"/>
                </a:solidFill>
                <a:latin typeface="Meiryo UI" panose="020B0604030504040204" pitchFamily="34" charset="-128"/>
                <a:ea typeface="Yu Gothic Pr6N B" panose="020B0400000000000000"/>
              </a:rPr>
              <a:t>☑ </a:t>
            </a:r>
            <a:r>
              <a:rPr lang="ja-JP" altLang="en-US" sz="2800" b="1" dirty="0">
                <a:solidFill>
                  <a:schemeClr val="dk1"/>
                </a:solidFill>
                <a:highlight>
                  <a:srgbClr val="FFFF00"/>
                </a:highlight>
                <a:latin typeface="Meiryo UI" panose="020B0604030504040204" pitchFamily="34" charset="-128"/>
                <a:ea typeface="Yu Gothic Pr6N B" panose="020B0400000000000000"/>
              </a:rPr>
              <a:t>正しく充電をしましょう。</a:t>
            </a:r>
            <a:endParaRPr sz="2800" b="1" dirty="0">
              <a:highlight>
                <a:srgbClr val="FFFF00"/>
              </a:highlight>
              <a:latin typeface="Meiryo UI" panose="020B0604030504040204" pitchFamily="34" charset="-128"/>
              <a:ea typeface="Yu Gothic Pr6N B" panose="020B0400000000000000"/>
            </a:endParaRPr>
          </a:p>
          <a:p>
            <a:pPr>
              <a:buSzPts val="2200"/>
            </a:pPr>
            <a:r>
              <a:rPr lang="ja-JP" altLang="en-US" sz="1600" b="1" dirty="0">
                <a:solidFill>
                  <a:schemeClr val="dk1"/>
                </a:solidFill>
                <a:latin typeface="Meiryo UI" panose="020B0604030504040204" pitchFamily="34" charset="-128"/>
                <a:ea typeface="Yu Gothic Pr6N B" panose="020B0400000000000000"/>
              </a:rPr>
              <a:t>　　差込口にゴミがついていたり、</a:t>
            </a:r>
            <a:endParaRPr sz="1600" b="1" dirty="0">
              <a:solidFill>
                <a:schemeClr val="dk1"/>
              </a:solidFill>
              <a:latin typeface="Meiryo UI" panose="020B0604030504040204" pitchFamily="34" charset="-128"/>
              <a:ea typeface="Yu Gothic Pr6N B" panose="020B0400000000000000"/>
            </a:endParaRPr>
          </a:p>
          <a:p>
            <a:pPr>
              <a:buSzPts val="2200"/>
            </a:pPr>
            <a:r>
              <a:rPr lang="ja-JP" altLang="en-US" sz="1600" b="1" dirty="0">
                <a:solidFill>
                  <a:schemeClr val="dk1"/>
                </a:solidFill>
                <a:latin typeface="Meiryo UI" panose="020B0604030504040204" pitchFamily="34" charset="-128"/>
                <a:ea typeface="Yu Gothic Pr6N B" panose="020B0400000000000000"/>
              </a:rPr>
              <a:t>　　水に濡れたりしたまま充電をすると故障の原因となります。</a:t>
            </a:r>
            <a:endParaRPr sz="1600" b="1" dirty="0">
              <a:solidFill>
                <a:schemeClr val="dk1"/>
              </a:solidFill>
              <a:latin typeface="Meiryo UI" panose="020B0604030504040204" pitchFamily="34" charset="-128"/>
              <a:ea typeface="Yu Gothic Pr6N B" panose="020B0400000000000000"/>
            </a:endParaRPr>
          </a:p>
          <a:p>
            <a:pPr>
              <a:buSzPts val="2200"/>
            </a:pPr>
            <a:r>
              <a:rPr lang="ja-JP" altLang="en-US" sz="1600" b="1" dirty="0">
                <a:solidFill>
                  <a:schemeClr val="dk1"/>
                </a:solidFill>
                <a:latin typeface="Meiryo UI" panose="020B0604030504040204" pitchFamily="34" charset="-128"/>
                <a:ea typeface="Yu Gothic Pr6N B" panose="020B0400000000000000"/>
              </a:rPr>
              <a:t>　　また、充電ケーブルをつないだまま無理な力を加えると故障の原因となります。</a:t>
            </a:r>
            <a:endParaRPr sz="1600" b="1" dirty="0">
              <a:solidFill>
                <a:schemeClr val="dk1"/>
              </a:solidFill>
              <a:latin typeface="Meiryo UI" panose="020B0604030504040204" pitchFamily="34" charset="-128"/>
              <a:ea typeface="Yu Gothic Pr6N B" panose="020B0400000000000000"/>
            </a:endParaRPr>
          </a:p>
        </p:txBody>
      </p:sp>
    </p:spTree>
    <p:extLst>
      <p:ext uri="{BB962C8B-B14F-4D97-AF65-F5344CB8AC3E}">
        <p14:creationId xmlns:p14="http://schemas.microsoft.com/office/powerpoint/2010/main" val="3937643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chemeClr val="tx1"/>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6</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2140035" y="157163"/>
            <a:ext cx="8365469" cy="646331"/>
          </a:xfrm>
          <a:prstGeom prst="rect">
            <a:avLst/>
          </a:prstGeom>
          <a:noFill/>
        </p:spPr>
        <p:txBody>
          <a:bodyPr wrap="square" rtlCol="0">
            <a:spAutoFit/>
          </a:bodyPr>
          <a:lstStyle/>
          <a:p>
            <a:r>
              <a:rPr lang="ja-JP" altLang="en-US" sz="3600" b="1" dirty="0">
                <a:ea typeface="Yu Gothic Pr6N B" panose="020B0400000000000000"/>
              </a:rPr>
              <a:t>［スマホ修理・故障対応］</a:t>
            </a:r>
          </a:p>
        </p:txBody>
      </p:sp>
      <p:sp>
        <p:nvSpPr>
          <p:cNvPr id="3" name="正方形/長方形 2">
            <a:extLst>
              <a:ext uri="{FF2B5EF4-FFF2-40B4-BE49-F238E27FC236}">
                <a16:creationId xmlns:a16="http://schemas.microsoft.com/office/drawing/2014/main" id="{20583CF1-AAB4-0340-B5DA-0B547F21D45A}"/>
              </a:ext>
            </a:extLst>
          </p:cNvPr>
          <p:cNvSpPr/>
          <p:nvPr/>
        </p:nvSpPr>
        <p:spPr>
          <a:xfrm>
            <a:off x="813549" y="1360578"/>
            <a:ext cx="3518704" cy="509403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9EDF72F-B605-7AB2-0904-46746BE4720A}"/>
              </a:ext>
            </a:extLst>
          </p:cNvPr>
          <p:cNvSpPr/>
          <p:nvPr/>
        </p:nvSpPr>
        <p:spPr>
          <a:xfrm>
            <a:off x="4484142" y="1360578"/>
            <a:ext cx="3518704" cy="509403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3E67070-44D0-78A9-E819-4F214186A380}"/>
              </a:ext>
            </a:extLst>
          </p:cNvPr>
          <p:cNvSpPr/>
          <p:nvPr/>
        </p:nvSpPr>
        <p:spPr>
          <a:xfrm>
            <a:off x="8154735" y="1360578"/>
            <a:ext cx="3518704" cy="509403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571535C-F3BC-DD78-2616-8CC79083D0EB}"/>
              </a:ext>
            </a:extLst>
          </p:cNvPr>
          <p:cNvSpPr txBox="1"/>
          <p:nvPr/>
        </p:nvSpPr>
        <p:spPr>
          <a:xfrm>
            <a:off x="894572" y="5230092"/>
            <a:ext cx="3219993" cy="1261884"/>
          </a:xfrm>
          <a:prstGeom prst="rect">
            <a:avLst/>
          </a:prstGeom>
          <a:noFill/>
        </p:spPr>
        <p:txBody>
          <a:bodyPr wrap="square">
            <a:spAutoFit/>
          </a:bodyPr>
          <a:lstStyle/>
          <a:p>
            <a:r>
              <a:rPr lang="ja-JP" altLang="en-US" sz="1600" b="1" dirty="0">
                <a:latin typeface="游ゴシック 本文"/>
                <a:ea typeface="Yu Gothic Pr6N B" panose="020B0400000000000000"/>
              </a:rPr>
              <a:t>故障窓口電話番号　</a:t>
            </a:r>
            <a:r>
              <a:rPr lang="ja-JP" altLang="en-US" sz="1600" b="1" dirty="0">
                <a:solidFill>
                  <a:srgbClr val="FF0000"/>
                </a:solidFill>
                <a:latin typeface="游ゴシック 本文"/>
                <a:ea typeface="Yu Gothic Pr6N B" panose="020B0400000000000000"/>
              </a:rPr>
              <a:t>１１３</a:t>
            </a:r>
            <a:endParaRPr lang="en-US" altLang="ja-JP" sz="1600" b="1" dirty="0">
              <a:solidFill>
                <a:srgbClr val="FF0000"/>
              </a:solidFill>
              <a:latin typeface="游ゴシック 本文"/>
              <a:ea typeface="Yu Gothic Pr6N B" panose="020B0400000000000000"/>
            </a:endParaRPr>
          </a:p>
          <a:p>
            <a:r>
              <a:rPr lang="ja-JP" altLang="en-US" sz="1600" b="1" dirty="0">
                <a:solidFill>
                  <a:srgbClr val="FF0000"/>
                </a:solidFill>
                <a:latin typeface="游ゴシック 本文"/>
                <a:ea typeface="Yu Gothic Pr6N B" panose="020B0400000000000000"/>
              </a:rPr>
              <a:t>０１２０－８００－０００</a:t>
            </a:r>
            <a:endParaRPr lang="en-US" altLang="ja-JP" sz="1600" b="1" dirty="0">
              <a:solidFill>
                <a:srgbClr val="FF0000"/>
              </a:solidFill>
              <a:latin typeface="游ゴシック 本文"/>
              <a:ea typeface="Yu Gothic Pr6N B" panose="020B0400000000000000"/>
            </a:endParaRPr>
          </a:p>
          <a:p>
            <a:r>
              <a:rPr lang="en-US" altLang="ja-JP" sz="1600" b="1" dirty="0">
                <a:latin typeface="游ゴシック 本文"/>
                <a:ea typeface="Yu Gothic Pr6N B" panose="020B0400000000000000"/>
              </a:rPr>
              <a:t>9:00</a:t>
            </a:r>
            <a:r>
              <a:rPr lang="ja-JP" altLang="en-US" sz="1600" b="1" dirty="0">
                <a:latin typeface="游ゴシック 本文"/>
                <a:ea typeface="Yu Gothic Pr6N B" panose="020B0400000000000000"/>
              </a:rPr>
              <a:t>～</a:t>
            </a:r>
            <a:r>
              <a:rPr lang="en-US" altLang="ja-JP" sz="1600" b="1" dirty="0">
                <a:latin typeface="游ゴシック 本文"/>
                <a:ea typeface="Yu Gothic Pr6N B" panose="020B0400000000000000"/>
              </a:rPr>
              <a:t>20:00/</a:t>
            </a:r>
            <a:r>
              <a:rPr lang="ja-JP" altLang="en-US" sz="1600" b="1" dirty="0">
                <a:latin typeface="游ゴシック 本文"/>
                <a:ea typeface="Yu Gothic Pr6N B" panose="020B0400000000000000"/>
              </a:rPr>
              <a:t>年中無休</a:t>
            </a:r>
            <a:endParaRPr lang="en-US" altLang="ja-JP" sz="1600" b="1" dirty="0">
              <a:latin typeface="游ゴシック 本文"/>
              <a:ea typeface="Yu Gothic Pr6N B" panose="020B0400000000000000"/>
            </a:endParaRPr>
          </a:p>
          <a:p>
            <a:r>
              <a:rPr lang="en-US" altLang="ja-JP" sz="1400" b="1" dirty="0">
                <a:latin typeface="游ゴシック 本文"/>
                <a:ea typeface="Yu Gothic Pr6N B" panose="020B0400000000000000"/>
              </a:rPr>
              <a:t>※</a:t>
            </a:r>
            <a:r>
              <a:rPr lang="ja-JP" altLang="en-US" sz="1400" b="1" dirty="0">
                <a:latin typeface="游ゴシック 本文"/>
                <a:ea typeface="Yu Gothic Pr6N B" panose="020B0400000000000000"/>
              </a:rPr>
              <a:t>一部の</a:t>
            </a:r>
            <a:r>
              <a:rPr lang="en-US" altLang="ja-JP" sz="1400" b="1" dirty="0">
                <a:latin typeface="游ゴシック 本文"/>
                <a:ea typeface="Yu Gothic Pr6N B" panose="020B0400000000000000"/>
              </a:rPr>
              <a:t>IP</a:t>
            </a:r>
            <a:r>
              <a:rPr lang="ja-JP" altLang="en-US" sz="1400" b="1" dirty="0">
                <a:latin typeface="游ゴシック 本文"/>
                <a:ea typeface="Yu Gothic Pr6N B" panose="020B0400000000000000"/>
              </a:rPr>
              <a:t>電話からは接続できない 場合があります。</a:t>
            </a:r>
            <a:endParaRPr lang="en-US" altLang="zh-TW" sz="1400" b="1" dirty="0">
              <a:latin typeface="游ゴシック 本文"/>
              <a:ea typeface="Yu Gothic Pr6N B" panose="020B0400000000000000"/>
            </a:endParaRPr>
          </a:p>
        </p:txBody>
      </p:sp>
      <p:sp>
        <p:nvSpPr>
          <p:cNvPr id="15" name="テキスト ボックス 14">
            <a:extLst>
              <a:ext uri="{FF2B5EF4-FFF2-40B4-BE49-F238E27FC236}">
                <a16:creationId xmlns:a16="http://schemas.microsoft.com/office/drawing/2014/main" id="{AE09B710-F0ED-A7FB-C2C1-3143F9A0633D}"/>
              </a:ext>
            </a:extLst>
          </p:cNvPr>
          <p:cNvSpPr txBox="1"/>
          <p:nvPr/>
        </p:nvSpPr>
        <p:spPr>
          <a:xfrm>
            <a:off x="4669036" y="5390373"/>
            <a:ext cx="3307465" cy="1077218"/>
          </a:xfrm>
          <a:prstGeom prst="rect">
            <a:avLst/>
          </a:prstGeom>
          <a:noFill/>
        </p:spPr>
        <p:txBody>
          <a:bodyPr wrap="square">
            <a:spAutoFit/>
          </a:bodyPr>
          <a:lstStyle/>
          <a:p>
            <a:pPr algn="ctr"/>
            <a:r>
              <a:rPr lang="en-US" altLang="ja-JP" sz="1600" b="1" i="0" dirty="0">
                <a:solidFill>
                  <a:srgbClr val="040C28"/>
                </a:solidFill>
                <a:effectLst/>
                <a:latin typeface="Google Sans"/>
              </a:rPr>
              <a:t>au</a:t>
            </a:r>
            <a:r>
              <a:rPr lang="ja-JP" altLang="en-US" sz="1600" b="1" i="0" dirty="0">
                <a:solidFill>
                  <a:srgbClr val="040C28"/>
                </a:solidFill>
                <a:effectLst/>
                <a:latin typeface="Google Sans"/>
              </a:rPr>
              <a:t>携帯</a:t>
            </a:r>
            <a:r>
              <a:rPr lang="ja-JP" altLang="en-US" sz="1600" b="1" i="0" dirty="0">
                <a:solidFill>
                  <a:srgbClr val="040C28"/>
                </a:solidFill>
                <a:effectLst/>
                <a:latin typeface="游ゴシック 本文"/>
              </a:rPr>
              <a:t>電話</a:t>
            </a:r>
            <a:r>
              <a:rPr lang="ja-JP" altLang="en-US" sz="1600" b="1" i="0" dirty="0">
                <a:solidFill>
                  <a:srgbClr val="040C28"/>
                </a:solidFill>
                <a:effectLst/>
                <a:latin typeface="Google Sans"/>
              </a:rPr>
              <a:t>から　</a:t>
            </a:r>
            <a:endParaRPr lang="en-US" altLang="ja-JP" sz="1600" b="1" i="0" dirty="0">
              <a:solidFill>
                <a:srgbClr val="040C28"/>
              </a:solidFill>
              <a:effectLst/>
              <a:latin typeface="Google Sans"/>
            </a:endParaRPr>
          </a:p>
          <a:p>
            <a:pPr algn="ctr"/>
            <a:r>
              <a:rPr lang="ja-JP" altLang="en-US" sz="1600" b="1" i="0" dirty="0">
                <a:solidFill>
                  <a:srgbClr val="FF0000"/>
                </a:solidFill>
                <a:effectLst/>
                <a:latin typeface="Google Sans"/>
              </a:rPr>
              <a:t>１１３</a:t>
            </a:r>
            <a:endParaRPr lang="en-US" altLang="ja-JP" sz="1600" b="1" i="0" dirty="0">
              <a:solidFill>
                <a:srgbClr val="FF0000"/>
              </a:solidFill>
              <a:effectLst/>
              <a:latin typeface="Google Sans"/>
            </a:endParaRPr>
          </a:p>
          <a:p>
            <a:pPr algn="ctr"/>
            <a:r>
              <a:rPr lang="ja-JP" altLang="en-US" sz="1600" b="1" i="0" dirty="0">
                <a:solidFill>
                  <a:srgbClr val="040C28"/>
                </a:solidFill>
                <a:effectLst/>
                <a:latin typeface="Google Sans"/>
              </a:rPr>
              <a:t>一般電話から</a:t>
            </a:r>
            <a:endParaRPr lang="en-US" altLang="ja-JP" sz="1600" b="1" i="0" dirty="0">
              <a:solidFill>
                <a:srgbClr val="040C28"/>
              </a:solidFill>
              <a:effectLst/>
              <a:latin typeface="Google Sans"/>
            </a:endParaRPr>
          </a:p>
          <a:p>
            <a:pPr algn="ctr"/>
            <a:r>
              <a:rPr lang="ja-JP" altLang="en-US" sz="1600" b="1" i="0" dirty="0">
                <a:solidFill>
                  <a:srgbClr val="FF0000"/>
                </a:solidFill>
                <a:effectLst/>
                <a:latin typeface="Google Sans"/>
              </a:rPr>
              <a:t>００７７－７－１１３</a:t>
            </a:r>
            <a:endParaRPr lang="en-US" altLang="ja-JP" sz="1600" b="1" i="0" dirty="0">
              <a:solidFill>
                <a:srgbClr val="FF0000"/>
              </a:solidFill>
              <a:effectLst/>
              <a:latin typeface="Google Sans"/>
            </a:endParaRPr>
          </a:p>
        </p:txBody>
      </p:sp>
      <p:pic>
        <p:nvPicPr>
          <p:cNvPr id="14" name="図 13">
            <a:extLst>
              <a:ext uri="{FF2B5EF4-FFF2-40B4-BE49-F238E27FC236}">
                <a16:creationId xmlns:a16="http://schemas.microsoft.com/office/drawing/2014/main" id="{DF6627C0-0063-3CE4-357F-56E60BAE54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4572" y="1545243"/>
            <a:ext cx="3268512" cy="1285875"/>
          </a:xfrm>
          <a:prstGeom prst="rect">
            <a:avLst/>
          </a:prstGeom>
        </p:spPr>
      </p:pic>
      <p:pic>
        <p:nvPicPr>
          <p:cNvPr id="17" name="図 16">
            <a:extLst>
              <a:ext uri="{FF2B5EF4-FFF2-40B4-BE49-F238E27FC236}">
                <a16:creationId xmlns:a16="http://schemas.microsoft.com/office/drawing/2014/main" id="{97E251C3-F6B2-A169-1B62-7E77CBA174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7119" y="1411892"/>
            <a:ext cx="2952750" cy="1552575"/>
          </a:xfrm>
          <a:prstGeom prst="rect">
            <a:avLst/>
          </a:prstGeom>
        </p:spPr>
      </p:pic>
      <p:pic>
        <p:nvPicPr>
          <p:cNvPr id="19" name="図 18">
            <a:extLst>
              <a:ext uri="{FF2B5EF4-FFF2-40B4-BE49-F238E27FC236}">
                <a16:creationId xmlns:a16="http://schemas.microsoft.com/office/drawing/2014/main" id="{374A0D11-81EB-A161-DE18-4B135C6B24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99612" y="1430941"/>
            <a:ext cx="3028950" cy="1514475"/>
          </a:xfrm>
          <a:prstGeom prst="rect">
            <a:avLst/>
          </a:prstGeom>
        </p:spPr>
      </p:pic>
      <p:pic>
        <p:nvPicPr>
          <p:cNvPr id="21" name="図 20">
            <a:extLst>
              <a:ext uri="{FF2B5EF4-FFF2-40B4-BE49-F238E27FC236}">
                <a16:creationId xmlns:a16="http://schemas.microsoft.com/office/drawing/2014/main" id="{613C4DFA-959C-A41E-88F3-C452F7DCD9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070" y="3760340"/>
            <a:ext cx="1429714" cy="1285874"/>
          </a:xfrm>
          <a:prstGeom prst="rect">
            <a:avLst/>
          </a:prstGeom>
        </p:spPr>
      </p:pic>
      <p:pic>
        <p:nvPicPr>
          <p:cNvPr id="23" name="図 22">
            <a:extLst>
              <a:ext uri="{FF2B5EF4-FFF2-40B4-BE49-F238E27FC236}">
                <a16:creationId xmlns:a16="http://schemas.microsoft.com/office/drawing/2014/main" id="{AFE897FF-71D0-AE1D-EE94-2D7066DBCB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65560" y="3798332"/>
            <a:ext cx="1324819" cy="1195765"/>
          </a:xfrm>
          <a:prstGeom prst="rect">
            <a:avLst/>
          </a:prstGeom>
        </p:spPr>
      </p:pic>
      <p:sp>
        <p:nvSpPr>
          <p:cNvPr id="24" name="テキスト ボックス 23">
            <a:extLst>
              <a:ext uri="{FF2B5EF4-FFF2-40B4-BE49-F238E27FC236}">
                <a16:creationId xmlns:a16="http://schemas.microsoft.com/office/drawing/2014/main" id="{C0130DC0-95DA-85E1-0C38-5E6D198C4243}"/>
              </a:ext>
            </a:extLst>
          </p:cNvPr>
          <p:cNvSpPr txBox="1"/>
          <p:nvPr/>
        </p:nvSpPr>
        <p:spPr>
          <a:xfrm>
            <a:off x="1103330" y="4976451"/>
            <a:ext cx="1373193" cy="307777"/>
          </a:xfrm>
          <a:prstGeom prst="rect">
            <a:avLst/>
          </a:prstGeom>
          <a:noFill/>
        </p:spPr>
        <p:txBody>
          <a:bodyPr wrap="square" rtlCol="0">
            <a:spAutoFit/>
          </a:bodyPr>
          <a:lstStyle/>
          <a:p>
            <a:pPr algn="ctr"/>
            <a:r>
              <a:rPr kumimoji="1" lang="ja-JP" altLang="en-US" sz="1400" b="1" dirty="0">
                <a:ea typeface="Yu Gothic Pr6N B" panose="020B0400000000000000"/>
              </a:rPr>
              <a:t>公式ＨＰ</a:t>
            </a:r>
          </a:p>
        </p:txBody>
      </p:sp>
      <p:sp>
        <p:nvSpPr>
          <p:cNvPr id="25" name="テキスト ボックス 24">
            <a:extLst>
              <a:ext uri="{FF2B5EF4-FFF2-40B4-BE49-F238E27FC236}">
                <a16:creationId xmlns:a16="http://schemas.microsoft.com/office/drawing/2014/main" id="{B3A795B6-7194-043E-B9EB-D5BDB0B4ABCD}"/>
              </a:ext>
            </a:extLst>
          </p:cNvPr>
          <p:cNvSpPr txBox="1"/>
          <p:nvPr/>
        </p:nvSpPr>
        <p:spPr>
          <a:xfrm>
            <a:off x="2741372" y="4974394"/>
            <a:ext cx="1373193" cy="307777"/>
          </a:xfrm>
          <a:prstGeom prst="rect">
            <a:avLst/>
          </a:prstGeom>
          <a:noFill/>
        </p:spPr>
        <p:txBody>
          <a:bodyPr wrap="square" rtlCol="0">
            <a:spAutoFit/>
          </a:bodyPr>
          <a:lstStyle/>
          <a:p>
            <a:pPr algn="ctr"/>
            <a:r>
              <a:rPr kumimoji="1" lang="ja-JP" altLang="en-US" sz="1400" b="1" dirty="0">
                <a:ea typeface="Yu Gothic Pr6N B" panose="020B0400000000000000"/>
              </a:rPr>
              <a:t>公式</a:t>
            </a:r>
            <a:r>
              <a:rPr kumimoji="1" lang="en-US" altLang="ja-JP" sz="1400" b="1" dirty="0">
                <a:ea typeface="Yu Gothic Pr6N B" panose="020B0400000000000000"/>
              </a:rPr>
              <a:t>LINE</a:t>
            </a:r>
            <a:endParaRPr kumimoji="1" lang="ja-JP" altLang="en-US" sz="1400" b="1" dirty="0">
              <a:ea typeface="Yu Gothic Pr6N B" panose="020B0400000000000000"/>
            </a:endParaRPr>
          </a:p>
        </p:txBody>
      </p:sp>
      <p:pic>
        <p:nvPicPr>
          <p:cNvPr id="27" name="図 26">
            <a:extLst>
              <a:ext uri="{FF2B5EF4-FFF2-40B4-BE49-F238E27FC236}">
                <a16:creationId xmlns:a16="http://schemas.microsoft.com/office/drawing/2014/main" id="{F2FF6759-67DC-2541-264C-B158D30E28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69036" y="3753278"/>
            <a:ext cx="1371429" cy="1285874"/>
          </a:xfrm>
          <a:prstGeom prst="rect">
            <a:avLst/>
          </a:prstGeom>
        </p:spPr>
      </p:pic>
      <p:sp>
        <p:nvSpPr>
          <p:cNvPr id="32" name="テキスト ボックス 31">
            <a:extLst>
              <a:ext uri="{FF2B5EF4-FFF2-40B4-BE49-F238E27FC236}">
                <a16:creationId xmlns:a16="http://schemas.microsoft.com/office/drawing/2014/main" id="{9565AAF7-87FB-D5FB-DAC6-F52F419170A9}"/>
              </a:ext>
            </a:extLst>
          </p:cNvPr>
          <p:cNvSpPr txBox="1"/>
          <p:nvPr/>
        </p:nvSpPr>
        <p:spPr>
          <a:xfrm>
            <a:off x="1048134" y="2800280"/>
            <a:ext cx="3042245" cy="923330"/>
          </a:xfrm>
          <a:prstGeom prst="rect">
            <a:avLst/>
          </a:prstGeom>
          <a:noFill/>
        </p:spPr>
        <p:txBody>
          <a:bodyPr wrap="square">
            <a:spAutoFit/>
          </a:bodyPr>
          <a:lstStyle/>
          <a:p>
            <a:r>
              <a:rPr lang="ja-JP" altLang="en-US" b="1" dirty="0"/>
              <a:t>ホームページ</a:t>
            </a:r>
            <a:endParaRPr lang="en-US" altLang="ja-JP" b="1" dirty="0"/>
          </a:p>
          <a:p>
            <a:r>
              <a:rPr lang="en-US" altLang="ja-JP" sz="1800" dirty="0"/>
              <a:t>https://www.docomo.ne.jp/support/inquiry/line_inquiry/</a:t>
            </a:r>
          </a:p>
        </p:txBody>
      </p:sp>
      <p:sp>
        <p:nvSpPr>
          <p:cNvPr id="34" name="テキスト ボックス 33">
            <a:extLst>
              <a:ext uri="{FF2B5EF4-FFF2-40B4-BE49-F238E27FC236}">
                <a16:creationId xmlns:a16="http://schemas.microsoft.com/office/drawing/2014/main" id="{8EB395D8-4BC1-1AE2-A41D-8BEB2008477F}"/>
              </a:ext>
            </a:extLst>
          </p:cNvPr>
          <p:cNvSpPr txBox="1"/>
          <p:nvPr/>
        </p:nvSpPr>
        <p:spPr>
          <a:xfrm>
            <a:off x="4590985" y="2832502"/>
            <a:ext cx="3306241" cy="923330"/>
          </a:xfrm>
          <a:prstGeom prst="rect">
            <a:avLst/>
          </a:prstGeom>
          <a:noFill/>
        </p:spPr>
        <p:txBody>
          <a:bodyPr wrap="square">
            <a:spAutoFit/>
          </a:bodyPr>
          <a:lstStyle/>
          <a:p>
            <a:r>
              <a:rPr lang="ja-JP" altLang="en-US" b="1" dirty="0"/>
              <a:t>ホームページ</a:t>
            </a:r>
            <a:endParaRPr lang="en-US" altLang="ja-JP" b="1" dirty="0"/>
          </a:p>
          <a:p>
            <a:r>
              <a:rPr lang="en-US" altLang="ja-JP" sz="1800" dirty="0"/>
              <a:t>https://my.au.com/support/html/trouble/repair.html</a:t>
            </a:r>
          </a:p>
        </p:txBody>
      </p:sp>
      <p:sp>
        <p:nvSpPr>
          <p:cNvPr id="35" name="テキスト ボックス 34">
            <a:extLst>
              <a:ext uri="{FF2B5EF4-FFF2-40B4-BE49-F238E27FC236}">
                <a16:creationId xmlns:a16="http://schemas.microsoft.com/office/drawing/2014/main" id="{CF24A9AC-E8A3-7D97-FFE3-2FECDCCDBA0C}"/>
              </a:ext>
            </a:extLst>
          </p:cNvPr>
          <p:cNvSpPr txBox="1"/>
          <p:nvPr/>
        </p:nvSpPr>
        <p:spPr>
          <a:xfrm>
            <a:off x="4667272" y="4944419"/>
            <a:ext cx="1373193" cy="307777"/>
          </a:xfrm>
          <a:prstGeom prst="rect">
            <a:avLst/>
          </a:prstGeom>
          <a:noFill/>
        </p:spPr>
        <p:txBody>
          <a:bodyPr wrap="square" rtlCol="0">
            <a:spAutoFit/>
          </a:bodyPr>
          <a:lstStyle/>
          <a:p>
            <a:pPr algn="ctr"/>
            <a:r>
              <a:rPr kumimoji="1" lang="ja-JP" altLang="en-US" sz="1400" b="1" dirty="0">
                <a:ea typeface="Yu Gothic Pr6N B" panose="020B0400000000000000"/>
              </a:rPr>
              <a:t>公式ＨＰ</a:t>
            </a:r>
          </a:p>
        </p:txBody>
      </p:sp>
      <p:sp>
        <p:nvSpPr>
          <p:cNvPr id="13" name="テキスト ボックス 12">
            <a:extLst>
              <a:ext uri="{FF2B5EF4-FFF2-40B4-BE49-F238E27FC236}">
                <a16:creationId xmlns:a16="http://schemas.microsoft.com/office/drawing/2014/main" id="{EB9E2DB8-9F48-7590-6CCD-65B18249352B}"/>
              </a:ext>
            </a:extLst>
          </p:cNvPr>
          <p:cNvSpPr txBox="1"/>
          <p:nvPr/>
        </p:nvSpPr>
        <p:spPr>
          <a:xfrm>
            <a:off x="8302229" y="2831058"/>
            <a:ext cx="3371210" cy="861774"/>
          </a:xfrm>
          <a:prstGeom prst="rect">
            <a:avLst/>
          </a:prstGeom>
          <a:noFill/>
        </p:spPr>
        <p:txBody>
          <a:bodyPr wrap="square">
            <a:spAutoFit/>
          </a:bodyPr>
          <a:lstStyle/>
          <a:p>
            <a:r>
              <a:rPr lang="ja-JP" altLang="en-US" b="1" dirty="0"/>
              <a:t>ホームページ</a:t>
            </a:r>
            <a:endParaRPr lang="en-US" altLang="ja-JP" b="1" dirty="0"/>
          </a:p>
          <a:p>
            <a:r>
              <a:rPr lang="en-US" altLang="ja-JP" sz="1600" dirty="0"/>
              <a:t>https://www.softbank.jp/mobile/support/repair/</a:t>
            </a:r>
          </a:p>
        </p:txBody>
      </p:sp>
      <p:pic>
        <p:nvPicPr>
          <p:cNvPr id="37" name="図 36">
            <a:extLst>
              <a:ext uri="{FF2B5EF4-FFF2-40B4-BE49-F238E27FC236}">
                <a16:creationId xmlns:a16="http://schemas.microsoft.com/office/drawing/2014/main" id="{186FFF20-213A-D309-A833-A74E614C5B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98322" y="3760340"/>
            <a:ext cx="1371429" cy="1285874"/>
          </a:xfrm>
          <a:prstGeom prst="rect">
            <a:avLst/>
          </a:prstGeom>
        </p:spPr>
      </p:pic>
      <p:sp>
        <p:nvSpPr>
          <p:cNvPr id="39" name="テキスト ボックス 38">
            <a:extLst>
              <a:ext uri="{FF2B5EF4-FFF2-40B4-BE49-F238E27FC236}">
                <a16:creationId xmlns:a16="http://schemas.microsoft.com/office/drawing/2014/main" id="{CC1F4CED-8033-FD63-BF44-115FD34757BD}"/>
              </a:ext>
            </a:extLst>
          </p:cNvPr>
          <p:cNvSpPr txBox="1"/>
          <p:nvPr/>
        </p:nvSpPr>
        <p:spPr>
          <a:xfrm>
            <a:off x="8228482" y="5368889"/>
            <a:ext cx="3371210" cy="1077218"/>
          </a:xfrm>
          <a:prstGeom prst="rect">
            <a:avLst/>
          </a:prstGeom>
          <a:noFill/>
        </p:spPr>
        <p:txBody>
          <a:bodyPr wrap="square">
            <a:spAutoFit/>
          </a:bodyPr>
          <a:lstStyle/>
          <a:p>
            <a:pPr algn="ctr"/>
            <a:r>
              <a:rPr lang="ja-JP" altLang="en-US" sz="1600" b="1" dirty="0"/>
              <a:t>ソフトバンク携帯電話から </a:t>
            </a:r>
            <a:endParaRPr lang="en-US" altLang="ja-JP" sz="1600" b="1" dirty="0"/>
          </a:p>
          <a:p>
            <a:pPr algn="ctr"/>
            <a:r>
              <a:rPr lang="ja-JP" altLang="en-US" sz="1600" b="1" dirty="0">
                <a:solidFill>
                  <a:srgbClr val="FF0000"/>
                </a:solidFill>
              </a:rPr>
              <a:t>１１３</a:t>
            </a:r>
          </a:p>
          <a:p>
            <a:pPr algn="ctr"/>
            <a:r>
              <a:rPr lang="ja-JP" altLang="en-US" sz="1600" b="1" dirty="0"/>
              <a:t>一般電話から </a:t>
            </a:r>
            <a:endParaRPr lang="en-US" altLang="ja-JP" sz="1600" b="1" dirty="0"/>
          </a:p>
          <a:p>
            <a:pPr algn="ctr"/>
            <a:r>
              <a:rPr lang="ja-JP" altLang="en-US" sz="1600" b="1" dirty="0">
                <a:solidFill>
                  <a:srgbClr val="FF0000"/>
                </a:solidFill>
              </a:rPr>
              <a:t>０８００－９１９－０１１３</a:t>
            </a:r>
          </a:p>
        </p:txBody>
      </p:sp>
      <p:sp>
        <p:nvSpPr>
          <p:cNvPr id="40" name="テキスト ボックス 39">
            <a:extLst>
              <a:ext uri="{FF2B5EF4-FFF2-40B4-BE49-F238E27FC236}">
                <a16:creationId xmlns:a16="http://schemas.microsoft.com/office/drawing/2014/main" id="{D89E96D9-B84E-C673-C7F8-83A69B3B8712}"/>
              </a:ext>
            </a:extLst>
          </p:cNvPr>
          <p:cNvSpPr txBox="1"/>
          <p:nvPr/>
        </p:nvSpPr>
        <p:spPr>
          <a:xfrm>
            <a:off x="8296558" y="4917115"/>
            <a:ext cx="1373193" cy="307777"/>
          </a:xfrm>
          <a:prstGeom prst="rect">
            <a:avLst/>
          </a:prstGeom>
          <a:noFill/>
        </p:spPr>
        <p:txBody>
          <a:bodyPr wrap="square" rtlCol="0">
            <a:spAutoFit/>
          </a:bodyPr>
          <a:lstStyle/>
          <a:p>
            <a:pPr algn="ctr"/>
            <a:r>
              <a:rPr kumimoji="1" lang="ja-JP" altLang="en-US" sz="1400" b="1" dirty="0">
                <a:ea typeface="Yu Gothic Pr6N B" panose="020B0400000000000000"/>
              </a:rPr>
              <a:t>公式ＨＰ</a:t>
            </a:r>
          </a:p>
        </p:txBody>
      </p:sp>
      <p:sp>
        <p:nvSpPr>
          <p:cNvPr id="2" name="Google Shape;876;p32">
            <a:extLst>
              <a:ext uri="{FF2B5EF4-FFF2-40B4-BE49-F238E27FC236}">
                <a16:creationId xmlns:a16="http://schemas.microsoft.com/office/drawing/2014/main" id="{E4B13D36-729F-A59B-9975-2B1EFE70A424}"/>
              </a:ext>
            </a:extLst>
          </p:cNvPr>
          <p:cNvSpPr txBox="1"/>
          <p:nvPr/>
        </p:nvSpPr>
        <p:spPr>
          <a:xfrm>
            <a:off x="1956012" y="620498"/>
            <a:ext cx="9505608" cy="687045"/>
          </a:xfrm>
          <a:prstGeom prst="rect">
            <a:avLst/>
          </a:prstGeom>
          <a:noFill/>
          <a:ln>
            <a:noFill/>
          </a:ln>
        </p:spPr>
        <p:txBody>
          <a:bodyPr spcFirstLastPara="1" wrap="square" lIns="40332" tIns="20160" rIns="40332" bIns="20160" anchor="t" anchorCtr="0">
            <a:spAutoFit/>
          </a:bodyPr>
          <a:lstStyle/>
          <a:p>
            <a:pPr algn="ctr">
              <a:lnSpc>
                <a:spcPct val="150000"/>
              </a:lnSpc>
              <a:buSzPts val="3600"/>
            </a:pPr>
            <a:r>
              <a:rPr lang="ja-JP" altLang="en-US" sz="2800" b="1" dirty="0">
                <a:latin typeface="Meiryo UI" panose="020B0604030504040204" pitchFamily="34" charset="-128"/>
                <a:ea typeface="Yu Gothic Pr6N B" panose="020B0400000000000000"/>
              </a:rPr>
              <a:t>３大キャリア 公式ホームページ・公式</a:t>
            </a:r>
            <a:r>
              <a:rPr lang="en-US" altLang="ja-JP" sz="2800" b="1" dirty="0">
                <a:latin typeface="Meiryo UI" panose="020B0604030504040204" pitchFamily="34" charset="-128"/>
                <a:ea typeface="Yu Gothic Pr6N B" panose="020B0400000000000000"/>
              </a:rPr>
              <a:t>LINE</a:t>
            </a:r>
            <a:endParaRPr sz="2800" dirty="0">
              <a:latin typeface="Meiryo UI" panose="020B0604030504040204" pitchFamily="34" charset="-128"/>
              <a:ea typeface="Yu Gothic Pr6N B" panose="020B0400000000000000"/>
            </a:endParaRPr>
          </a:p>
        </p:txBody>
      </p:sp>
      <p:sp>
        <p:nvSpPr>
          <p:cNvPr id="12" name="スライド番号プレースホルダー 1">
            <a:extLst>
              <a:ext uri="{FF2B5EF4-FFF2-40B4-BE49-F238E27FC236}">
                <a16:creationId xmlns:a16="http://schemas.microsoft.com/office/drawing/2014/main" id="{AA8E66CF-8122-79DF-F520-23789E52DF19}"/>
              </a:ext>
            </a:extLst>
          </p:cNvPr>
          <p:cNvSpPr>
            <a:spLocks noGrp="1"/>
          </p:cNvSpPr>
          <p:nvPr>
            <p:ph type="sldNum" sz="quarter" idx="12"/>
          </p:nvPr>
        </p:nvSpPr>
        <p:spPr>
          <a:xfrm>
            <a:off x="9251297" y="6356351"/>
            <a:ext cx="2743200" cy="365125"/>
          </a:xfrm>
        </p:spPr>
        <p:txBody>
          <a:bodyPr/>
          <a:lstStyle/>
          <a:p>
            <a:fld id="{0869AD2D-B8A4-B94C-A8F3-6904FAA7DB71}" type="slidenum">
              <a:rPr kumimoji="1" lang="ja-JP" altLang="en-US" smtClean="0"/>
              <a:t>43</a:t>
            </a:fld>
            <a:endParaRPr kumimoji="1" lang="ja-JP" altLang="en-US" dirty="0"/>
          </a:p>
        </p:txBody>
      </p:sp>
    </p:spTree>
    <p:extLst>
      <p:ext uri="{BB962C8B-B14F-4D97-AF65-F5344CB8AC3E}">
        <p14:creationId xmlns:p14="http://schemas.microsoft.com/office/powerpoint/2010/main" val="1381189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BD9E778-B532-1819-24CF-0D6D3CD90557}"/>
              </a:ext>
            </a:extLst>
          </p:cNvPr>
          <p:cNvGrpSpPr/>
          <p:nvPr/>
        </p:nvGrpSpPr>
        <p:grpSpPr>
          <a:xfrm>
            <a:off x="604646" y="0"/>
            <a:ext cx="1351370" cy="1047014"/>
            <a:chOff x="604646" y="0"/>
            <a:chExt cx="1351370" cy="1047014"/>
          </a:xfrm>
          <a:solidFill>
            <a:schemeClr val="tx1"/>
          </a:solidFill>
        </p:grpSpPr>
        <p:sp>
          <p:nvSpPr>
            <p:cNvPr id="5" name="片側の 2 つの角を切り取った四角形 17">
              <a:extLst>
                <a:ext uri="{FF2B5EF4-FFF2-40B4-BE49-F238E27FC236}">
                  <a16:creationId xmlns:a16="http://schemas.microsoft.com/office/drawing/2014/main" id="{BFB89DE3-39C9-4549-F684-3C2847B4E08F}"/>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18">
              <a:extLst>
                <a:ext uri="{FF2B5EF4-FFF2-40B4-BE49-F238E27FC236}">
                  <a16:creationId xmlns:a16="http://schemas.microsoft.com/office/drawing/2014/main" id="{0A0661FB-F74E-785C-1DC7-AF37FA996F7C}"/>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5F7451-3CCB-9B17-376C-00044510C35C}"/>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6</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0" name="テキスト ボックス 9">
            <a:extLst>
              <a:ext uri="{FF2B5EF4-FFF2-40B4-BE49-F238E27FC236}">
                <a16:creationId xmlns:a16="http://schemas.microsoft.com/office/drawing/2014/main" id="{9D473141-759E-8D0A-E8D7-5A018972B851}"/>
              </a:ext>
            </a:extLst>
          </p:cNvPr>
          <p:cNvSpPr txBox="1"/>
          <p:nvPr/>
        </p:nvSpPr>
        <p:spPr>
          <a:xfrm>
            <a:off x="2140035" y="157163"/>
            <a:ext cx="8365469" cy="646331"/>
          </a:xfrm>
          <a:prstGeom prst="rect">
            <a:avLst/>
          </a:prstGeom>
          <a:noFill/>
        </p:spPr>
        <p:txBody>
          <a:bodyPr wrap="square" rtlCol="0">
            <a:spAutoFit/>
          </a:bodyPr>
          <a:lstStyle/>
          <a:p>
            <a:r>
              <a:rPr lang="ja-JP" altLang="en-US" sz="3600" b="1" dirty="0">
                <a:ea typeface="Yu Gothic Pr6N B" panose="020B0400000000000000"/>
              </a:rPr>
              <a:t>［スマホ修理・故障対応］</a:t>
            </a:r>
          </a:p>
        </p:txBody>
      </p:sp>
      <p:sp>
        <p:nvSpPr>
          <p:cNvPr id="3" name="正方形/長方形 2">
            <a:extLst>
              <a:ext uri="{FF2B5EF4-FFF2-40B4-BE49-F238E27FC236}">
                <a16:creationId xmlns:a16="http://schemas.microsoft.com/office/drawing/2014/main" id="{20583CF1-AAB4-0340-B5DA-0B547F21D45A}"/>
              </a:ext>
            </a:extLst>
          </p:cNvPr>
          <p:cNvSpPr/>
          <p:nvPr/>
        </p:nvSpPr>
        <p:spPr>
          <a:xfrm>
            <a:off x="813549" y="1360578"/>
            <a:ext cx="3518704" cy="509403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F9EDF72F-B605-7AB2-0904-46746BE4720A}"/>
              </a:ext>
            </a:extLst>
          </p:cNvPr>
          <p:cNvSpPr/>
          <p:nvPr/>
        </p:nvSpPr>
        <p:spPr>
          <a:xfrm>
            <a:off x="4484142" y="1360578"/>
            <a:ext cx="3518704" cy="509403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3E67070-44D0-78A9-E819-4F214186A380}"/>
              </a:ext>
            </a:extLst>
          </p:cNvPr>
          <p:cNvSpPr/>
          <p:nvPr/>
        </p:nvSpPr>
        <p:spPr>
          <a:xfrm>
            <a:off x="8154735" y="1360578"/>
            <a:ext cx="3518704" cy="509403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C0130DC0-95DA-85E1-0C38-5E6D198C4243}"/>
              </a:ext>
            </a:extLst>
          </p:cNvPr>
          <p:cNvSpPr txBox="1"/>
          <p:nvPr/>
        </p:nvSpPr>
        <p:spPr>
          <a:xfrm>
            <a:off x="1269418" y="5579498"/>
            <a:ext cx="1373193" cy="307777"/>
          </a:xfrm>
          <a:prstGeom prst="rect">
            <a:avLst/>
          </a:prstGeom>
          <a:noFill/>
        </p:spPr>
        <p:txBody>
          <a:bodyPr wrap="square" rtlCol="0">
            <a:spAutoFit/>
          </a:bodyPr>
          <a:lstStyle/>
          <a:p>
            <a:pPr algn="ctr"/>
            <a:r>
              <a:rPr kumimoji="1" lang="ja-JP" altLang="en-US" sz="1400" b="1" dirty="0">
                <a:ea typeface="Yu Gothic Pr6N B" panose="020B0400000000000000"/>
              </a:rPr>
              <a:t>公式ＨＰ</a:t>
            </a:r>
          </a:p>
        </p:txBody>
      </p:sp>
      <p:sp>
        <p:nvSpPr>
          <p:cNvPr id="32" name="テキスト ボックス 31">
            <a:extLst>
              <a:ext uri="{FF2B5EF4-FFF2-40B4-BE49-F238E27FC236}">
                <a16:creationId xmlns:a16="http://schemas.microsoft.com/office/drawing/2014/main" id="{9565AAF7-87FB-D5FB-DAC6-F52F419170A9}"/>
              </a:ext>
            </a:extLst>
          </p:cNvPr>
          <p:cNvSpPr txBox="1"/>
          <p:nvPr/>
        </p:nvSpPr>
        <p:spPr>
          <a:xfrm>
            <a:off x="1048134" y="2800280"/>
            <a:ext cx="3042245" cy="923330"/>
          </a:xfrm>
          <a:prstGeom prst="rect">
            <a:avLst/>
          </a:prstGeom>
          <a:noFill/>
        </p:spPr>
        <p:txBody>
          <a:bodyPr wrap="square">
            <a:spAutoFit/>
          </a:bodyPr>
          <a:lstStyle/>
          <a:p>
            <a:r>
              <a:rPr lang="ja-JP" altLang="en-US" b="1" dirty="0"/>
              <a:t>ホームページ</a:t>
            </a:r>
            <a:endParaRPr lang="en-US" altLang="ja-JP" b="1" dirty="0"/>
          </a:p>
          <a:p>
            <a:r>
              <a:rPr lang="en-US" altLang="ja-JP" sz="1800" dirty="0">
                <a:ea typeface="Yu Gothic Pr6N B" panose="020B0400000000000000"/>
              </a:rPr>
              <a:t>https://www.ymobile.jp/support/relief/failure_repair/</a:t>
            </a:r>
          </a:p>
        </p:txBody>
      </p:sp>
      <p:sp>
        <p:nvSpPr>
          <p:cNvPr id="34" name="テキスト ボックス 33">
            <a:extLst>
              <a:ext uri="{FF2B5EF4-FFF2-40B4-BE49-F238E27FC236}">
                <a16:creationId xmlns:a16="http://schemas.microsoft.com/office/drawing/2014/main" id="{8EB395D8-4BC1-1AE2-A41D-8BEB2008477F}"/>
              </a:ext>
            </a:extLst>
          </p:cNvPr>
          <p:cNvSpPr txBox="1"/>
          <p:nvPr/>
        </p:nvSpPr>
        <p:spPr>
          <a:xfrm>
            <a:off x="4590985" y="2832502"/>
            <a:ext cx="3306241" cy="923330"/>
          </a:xfrm>
          <a:prstGeom prst="rect">
            <a:avLst/>
          </a:prstGeom>
          <a:noFill/>
        </p:spPr>
        <p:txBody>
          <a:bodyPr wrap="square">
            <a:spAutoFit/>
          </a:bodyPr>
          <a:lstStyle/>
          <a:p>
            <a:r>
              <a:rPr lang="ja-JP" altLang="en-US" b="1" dirty="0"/>
              <a:t>ホームページ</a:t>
            </a:r>
            <a:endParaRPr lang="en-US" altLang="ja-JP" b="1" dirty="0"/>
          </a:p>
          <a:p>
            <a:r>
              <a:rPr lang="en-US" altLang="ja-JP" sz="1800" dirty="0">
                <a:ea typeface="Yu Gothic Pr6N B" panose="020B0400000000000000"/>
              </a:rPr>
              <a:t>https://mobile.faq.rakuten.net/s/detail/000005129</a:t>
            </a:r>
          </a:p>
        </p:txBody>
      </p:sp>
      <p:sp>
        <p:nvSpPr>
          <p:cNvPr id="35" name="テキスト ボックス 34">
            <a:extLst>
              <a:ext uri="{FF2B5EF4-FFF2-40B4-BE49-F238E27FC236}">
                <a16:creationId xmlns:a16="http://schemas.microsoft.com/office/drawing/2014/main" id="{CF24A9AC-E8A3-7D97-FFE3-2FECDCCDBA0C}"/>
              </a:ext>
            </a:extLst>
          </p:cNvPr>
          <p:cNvSpPr txBox="1"/>
          <p:nvPr/>
        </p:nvSpPr>
        <p:spPr>
          <a:xfrm>
            <a:off x="4943846" y="5579497"/>
            <a:ext cx="1373193" cy="307777"/>
          </a:xfrm>
          <a:prstGeom prst="rect">
            <a:avLst/>
          </a:prstGeom>
          <a:noFill/>
        </p:spPr>
        <p:txBody>
          <a:bodyPr wrap="square" rtlCol="0">
            <a:spAutoFit/>
          </a:bodyPr>
          <a:lstStyle/>
          <a:p>
            <a:pPr algn="ctr"/>
            <a:r>
              <a:rPr kumimoji="1" lang="ja-JP" altLang="en-US" sz="1400" b="1" dirty="0">
                <a:ea typeface="Yu Gothic Pr6N B" panose="020B0400000000000000"/>
              </a:rPr>
              <a:t>公式ＨＰ</a:t>
            </a:r>
          </a:p>
        </p:txBody>
      </p:sp>
      <p:sp>
        <p:nvSpPr>
          <p:cNvPr id="13" name="テキスト ボックス 12">
            <a:extLst>
              <a:ext uri="{FF2B5EF4-FFF2-40B4-BE49-F238E27FC236}">
                <a16:creationId xmlns:a16="http://schemas.microsoft.com/office/drawing/2014/main" id="{EB9E2DB8-9F48-7590-6CCD-65B18249352B}"/>
              </a:ext>
            </a:extLst>
          </p:cNvPr>
          <p:cNvSpPr txBox="1"/>
          <p:nvPr/>
        </p:nvSpPr>
        <p:spPr>
          <a:xfrm>
            <a:off x="8302229" y="2831058"/>
            <a:ext cx="3371210" cy="861774"/>
          </a:xfrm>
          <a:prstGeom prst="rect">
            <a:avLst/>
          </a:prstGeom>
          <a:noFill/>
        </p:spPr>
        <p:txBody>
          <a:bodyPr wrap="square">
            <a:spAutoFit/>
          </a:bodyPr>
          <a:lstStyle/>
          <a:p>
            <a:r>
              <a:rPr lang="ja-JP" altLang="en-US" b="1" dirty="0"/>
              <a:t>ホームページ</a:t>
            </a:r>
            <a:endParaRPr lang="en-US" altLang="ja-JP" b="1" dirty="0"/>
          </a:p>
          <a:p>
            <a:r>
              <a:rPr lang="en-US" altLang="ja-JP" sz="1600" dirty="0">
                <a:ea typeface="Yu Gothic Pr6N B" panose="020B0400000000000000"/>
              </a:rPr>
              <a:t>https://www.uqwimax.jp/mobile/support/faq/pages/000001161/</a:t>
            </a:r>
          </a:p>
        </p:txBody>
      </p:sp>
      <p:sp>
        <p:nvSpPr>
          <p:cNvPr id="40" name="テキスト ボックス 39">
            <a:extLst>
              <a:ext uri="{FF2B5EF4-FFF2-40B4-BE49-F238E27FC236}">
                <a16:creationId xmlns:a16="http://schemas.microsoft.com/office/drawing/2014/main" id="{D89E96D9-B84E-C673-C7F8-83A69B3B8712}"/>
              </a:ext>
            </a:extLst>
          </p:cNvPr>
          <p:cNvSpPr txBox="1"/>
          <p:nvPr/>
        </p:nvSpPr>
        <p:spPr>
          <a:xfrm>
            <a:off x="8637266" y="5555066"/>
            <a:ext cx="1373193" cy="307777"/>
          </a:xfrm>
          <a:prstGeom prst="rect">
            <a:avLst/>
          </a:prstGeom>
          <a:noFill/>
        </p:spPr>
        <p:txBody>
          <a:bodyPr wrap="square" rtlCol="0">
            <a:spAutoFit/>
          </a:bodyPr>
          <a:lstStyle/>
          <a:p>
            <a:pPr algn="ctr"/>
            <a:r>
              <a:rPr kumimoji="1" lang="ja-JP" altLang="en-US" sz="1400" b="1" dirty="0">
                <a:ea typeface="Yu Gothic Pr6N B" panose="020B0400000000000000"/>
              </a:rPr>
              <a:t>公式ＨＰ</a:t>
            </a:r>
          </a:p>
        </p:txBody>
      </p:sp>
      <p:pic>
        <p:nvPicPr>
          <p:cNvPr id="12" name="図 11">
            <a:extLst>
              <a:ext uri="{FF2B5EF4-FFF2-40B4-BE49-F238E27FC236}">
                <a16:creationId xmlns:a16="http://schemas.microsoft.com/office/drawing/2014/main" id="{52216DFE-1B13-4761-9BFD-12ACFF653C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6667" y1="40476" x2="21000" y2="50000"/>
                        <a14:foregroundMark x1="28000" y1="42857" x2="28000" y2="51190"/>
                        <a14:foregroundMark x1="27667" y1="56548" x2="27667" y2="56548"/>
                        <a14:foregroundMark x1="36000" y1="46429" x2="36333" y2="57143"/>
                        <a14:foregroundMark x1="52000" y1="45833" x2="50333" y2="55952"/>
                        <a14:foregroundMark x1="69667" y1="41071" x2="70333" y2="42262"/>
                        <a14:foregroundMark x1="80000" y1="51190" x2="83667" y2="50595"/>
                        <a14:foregroundMark x1="24333" y1="39881" x2="19333" y2="44643"/>
                        <a14:foregroundMark x1="14667" y1="39286" x2="22333" y2="41071"/>
                        <a14:foregroundMark x1="27000" y1="38690" x2="29333" y2="53571"/>
                        <a14:foregroundMark x1="29000" y1="39286" x2="29000" y2="56548"/>
                        <a14:foregroundMark x1="26000" y1="39881" x2="26333" y2="57143"/>
                        <a14:foregroundMark x1="25333" y1="38690" x2="14667" y2="38690"/>
                        <a14:foregroundMark x1="15000" y1="38690" x2="18667" y2="51190"/>
                        <a14:foregroundMark x1="18667" y1="50595" x2="18667" y2="59524"/>
                        <a14:foregroundMark x1="19000" y1="59524" x2="27000" y2="59524"/>
                        <a14:foregroundMark x1="27333" y1="58333" x2="29333" y2="58333"/>
                        <a14:foregroundMark x1="35000" y1="44643" x2="35000" y2="60119"/>
                        <a14:foregroundMark x1="24000" y1="39881" x2="51333" y2="39881"/>
                        <a14:foregroundMark x1="51333" y1="39881" x2="71000" y2="39881"/>
                        <a14:foregroundMark x1="71000" y1="39881" x2="48000" y2="55952"/>
                        <a14:foregroundMark x1="48000" y1="55952" x2="34333" y2="57143"/>
                        <a14:foregroundMark x1="68667" y1="40476" x2="85000" y2="53571"/>
                        <a14:foregroundMark x1="85000" y1="53571" x2="32000" y2="60119"/>
                        <a14:foregroundMark x1="43000" y1="58333" x2="85667" y2="55357"/>
                        <a14:foregroundMark x1="50333" y1="58333" x2="67333" y2="57143"/>
                        <a14:foregroundMark x1="67333" y1="57143" x2="82667" y2="57738"/>
                        <a14:foregroundMark x1="68667" y1="41667" x2="84000" y2="52381"/>
                        <a14:foregroundMark x1="84000" y1="52381" x2="84000" y2="54762"/>
                        <a14:foregroundMark x1="74333" y1="39881" x2="84667" y2="48810"/>
                        <a14:foregroundMark x1="66667" y1="38690" x2="82667" y2="39881"/>
                        <a14:foregroundMark x1="83000" y1="41071" x2="84333" y2="50595"/>
                        <a14:foregroundMark x1="84000" y1="42857" x2="86000" y2="59524"/>
                        <a14:foregroundMark x1="85333" y1="59524" x2="74333" y2="58333"/>
                        <a14:foregroundMark x1="14333" y1="41071" x2="18333" y2="54762"/>
                        <a14:foregroundMark x1="18333" y1="55952" x2="19000" y2="58333"/>
                        <a14:foregroundMark x1="26000" y1="38690" x2="35333" y2="39881"/>
                      </a14:backgroundRemoval>
                    </a14:imgEffect>
                  </a14:imgLayer>
                </a14:imgProps>
              </a:ext>
              <a:ext uri="{28A0092B-C50C-407E-A947-70E740481C1C}">
                <a14:useLocalDpi xmlns:a14="http://schemas.microsoft.com/office/drawing/2010/main"/>
              </a:ext>
            </a:extLst>
          </a:blip>
          <a:stretch>
            <a:fillRect/>
          </a:stretch>
        </p:blipFill>
        <p:spPr>
          <a:xfrm>
            <a:off x="1028193" y="1462212"/>
            <a:ext cx="2952750" cy="1553462"/>
          </a:xfrm>
          <a:prstGeom prst="rect">
            <a:avLst/>
          </a:prstGeom>
        </p:spPr>
      </p:pic>
      <p:pic>
        <p:nvPicPr>
          <p:cNvPr id="16" name="図 15">
            <a:extLst>
              <a:ext uri="{FF2B5EF4-FFF2-40B4-BE49-F238E27FC236}">
                <a16:creationId xmlns:a16="http://schemas.microsoft.com/office/drawing/2014/main" id="{A079625F-E36B-9AB8-5EFB-06C30FDF083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41" b="89011" l="3650" r="95255">
                        <a14:foregroundMark x1="4745" y1="42308" x2="39416" y2="41758"/>
                        <a14:foregroundMark x1="39416" y1="41758" x2="63869" y2="47253"/>
                        <a14:foregroundMark x1="63869" y1="47253" x2="86496" y2="46703"/>
                        <a14:foregroundMark x1="86496" y1="46703" x2="60219" y2="59341"/>
                        <a14:foregroundMark x1="60219" y1="59341" x2="10949" y2="55495"/>
                        <a14:foregroundMark x1="10949" y1="55495" x2="3650" y2="47253"/>
                        <a14:foregroundMark x1="5109" y1="48901" x2="20438" y2="59890"/>
                        <a14:foregroundMark x1="20438" y1="59890" x2="42336" y2="57143"/>
                        <a14:foregroundMark x1="5474" y1="50000" x2="29562" y2="59341"/>
                        <a14:foregroundMark x1="29562" y1="59341" x2="32117" y2="58242"/>
                        <a14:foregroundMark x1="5109" y1="50000" x2="21898" y2="61538"/>
                        <a14:foregroundMark x1="21898" y1="61538" x2="25182" y2="62088"/>
                        <a14:foregroundMark x1="18978" y1="59341" x2="4015" y2="54396"/>
                        <a14:foregroundMark x1="4745" y1="41758" x2="17153" y2="43407"/>
                        <a14:foregroundMark x1="8029" y1="41209" x2="15328" y2="42308"/>
                        <a14:foregroundMark x1="5474" y1="54396" x2="15328" y2="57143"/>
                        <a14:foregroundMark x1="56569" y1="44505" x2="74818" y2="41758"/>
                        <a14:foregroundMark x1="74818" y1="41758" x2="90511" y2="44505"/>
                        <a14:foregroundMark x1="90511" y1="44505" x2="92701" y2="56044"/>
                        <a14:foregroundMark x1="91241" y1="45055" x2="76277" y2="57143"/>
                        <a14:foregroundMark x1="76277" y1="57143" x2="61314" y2="56044"/>
                        <a14:foregroundMark x1="68248" y1="56044" x2="91241" y2="55495"/>
                        <a14:foregroundMark x1="91241" y1="55495" x2="92701" y2="55495"/>
                        <a14:foregroundMark x1="75547" y1="58242" x2="93796" y2="54945"/>
                        <a14:foregroundMark x1="94161" y1="54945" x2="91606" y2="43956"/>
                        <a14:foregroundMark x1="93066" y1="44505" x2="95255" y2="54945"/>
                        <a14:foregroundMark x1="88686" y1="42308" x2="78467" y2="43407"/>
                        <a14:foregroundMark x1="42701" y1="58242" x2="27372" y2="59341"/>
                        <a14:foregroundMark x1="44161" y1="59341" x2="24453" y2="59341"/>
                        <a14:foregroundMark x1="51460" y1="60440" x2="20073" y2="59341"/>
                        <a14:foregroundMark x1="29927" y1="60989" x2="14964" y2="58242"/>
                        <a14:foregroundMark x1="10949" y1="57692" x2="26642" y2="60989"/>
                        <a14:foregroundMark x1="15328" y1="58791" x2="27372" y2="62637"/>
                        <a14:foregroundMark x1="16788" y1="58791" x2="24088" y2="63187"/>
                        <a14:foregroundMark x1="15693" y1="59341" x2="25547" y2="63736"/>
                        <a14:foregroundMark x1="21898" y1="63187" x2="13139" y2="53846"/>
                        <a14:foregroundMark x1="19343" y1="63736" x2="16058" y2="57143"/>
                        <a14:foregroundMark x1="57664" y1="43956" x2="43066" y2="43956"/>
                        <a14:foregroundMark x1="64964" y1="41758" x2="52555" y2="42308"/>
                        <a14:foregroundMark x1="24818" y1="41758" x2="17518" y2="41758"/>
                        <a14:foregroundMark x1="20438" y1="41209" x2="25912" y2="40659"/>
                        <a14:foregroundMark x1="19708" y1="39560" x2="27007" y2="40110"/>
                        <a14:foregroundMark x1="89051" y1="42857" x2="80657" y2="41758"/>
                        <a14:foregroundMark x1="82482" y1="42308" x2="89051" y2="42308"/>
                        <a14:foregroundMark x1="86131" y1="40659" x2="87956" y2="43956"/>
                        <a14:foregroundMark x1="85401" y1="41209" x2="81022" y2="41209"/>
                        <a14:foregroundMark x1="93796" y1="56593" x2="86496" y2="56044"/>
                        <a14:foregroundMark x1="93796" y1="46154" x2="95255" y2="53297"/>
                        <a14:foregroundMark x1="5474" y1="54945" x2="11679" y2="57692"/>
                        <a14:foregroundMark x1="8759" y1="56593" x2="4380" y2="54945"/>
                      </a14:backgroundRemoval>
                    </a14:imgEffect>
                  </a14:imgLayer>
                </a14:imgProps>
              </a:ext>
              <a:ext uri="{28A0092B-C50C-407E-A947-70E740481C1C}">
                <a14:useLocalDpi xmlns:a14="http://schemas.microsoft.com/office/drawing/2010/main"/>
              </a:ext>
            </a:extLst>
          </a:blip>
          <a:stretch>
            <a:fillRect/>
          </a:stretch>
        </p:blipFill>
        <p:spPr>
          <a:xfrm>
            <a:off x="4729019" y="1533246"/>
            <a:ext cx="3028950" cy="1402762"/>
          </a:xfrm>
          <a:prstGeom prst="rect">
            <a:avLst/>
          </a:prstGeom>
        </p:spPr>
      </p:pic>
      <p:pic>
        <p:nvPicPr>
          <p:cNvPr id="18" name="図 17">
            <a:extLst>
              <a:ext uri="{FF2B5EF4-FFF2-40B4-BE49-F238E27FC236}">
                <a16:creationId xmlns:a16="http://schemas.microsoft.com/office/drawing/2014/main" id="{A8905633-21AA-454E-1DED-B19C3B47B1B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473359" y="1462212"/>
            <a:ext cx="3028950" cy="1406929"/>
          </a:xfrm>
          <a:prstGeom prst="rect">
            <a:avLst/>
          </a:prstGeom>
        </p:spPr>
      </p:pic>
      <p:pic>
        <p:nvPicPr>
          <p:cNvPr id="20" name="図 19">
            <a:extLst>
              <a:ext uri="{FF2B5EF4-FFF2-40B4-BE49-F238E27FC236}">
                <a16:creationId xmlns:a16="http://schemas.microsoft.com/office/drawing/2014/main" id="{DA0BD94D-8D62-BE52-A86F-D2CE59419B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9939" y="4122040"/>
            <a:ext cx="1701009" cy="1437948"/>
          </a:xfrm>
          <a:prstGeom prst="rect">
            <a:avLst/>
          </a:prstGeom>
        </p:spPr>
      </p:pic>
      <p:pic>
        <p:nvPicPr>
          <p:cNvPr id="22" name="図 21">
            <a:extLst>
              <a:ext uri="{FF2B5EF4-FFF2-40B4-BE49-F238E27FC236}">
                <a16:creationId xmlns:a16="http://schemas.microsoft.com/office/drawing/2014/main" id="{EC145667-2C4D-40E3-7E89-9B3C3F932E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5509" y="4122104"/>
            <a:ext cx="1701010" cy="1432962"/>
          </a:xfrm>
          <a:prstGeom prst="rect">
            <a:avLst/>
          </a:prstGeom>
        </p:spPr>
      </p:pic>
      <p:pic>
        <p:nvPicPr>
          <p:cNvPr id="26" name="図 25">
            <a:extLst>
              <a:ext uri="{FF2B5EF4-FFF2-40B4-BE49-F238E27FC236}">
                <a16:creationId xmlns:a16="http://schemas.microsoft.com/office/drawing/2014/main" id="{EC8FFBBF-4D10-8049-6B6B-0A636C1A655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73359" y="4117118"/>
            <a:ext cx="1701009" cy="1437948"/>
          </a:xfrm>
          <a:prstGeom prst="rect">
            <a:avLst/>
          </a:prstGeom>
        </p:spPr>
      </p:pic>
      <p:sp>
        <p:nvSpPr>
          <p:cNvPr id="28" name="Google Shape;876;p32">
            <a:extLst>
              <a:ext uri="{FF2B5EF4-FFF2-40B4-BE49-F238E27FC236}">
                <a16:creationId xmlns:a16="http://schemas.microsoft.com/office/drawing/2014/main" id="{EC2324D4-24CE-1DE0-583B-EC208A13C69E}"/>
              </a:ext>
            </a:extLst>
          </p:cNvPr>
          <p:cNvSpPr txBox="1"/>
          <p:nvPr/>
        </p:nvSpPr>
        <p:spPr>
          <a:xfrm>
            <a:off x="1956012" y="620498"/>
            <a:ext cx="9505608" cy="687045"/>
          </a:xfrm>
          <a:prstGeom prst="rect">
            <a:avLst/>
          </a:prstGeom>
          <a:noFill/>
          <a:ln>
            <a:noFill/>
          </a:ln>
        </p:spPr>
        <p:txBody>
          <a:bodyPr spcFirstLastPara="1" wrap="square" lIns="40332" tIns="20160" rIns="40332" bIns="20160" anchor="t" anchorCtr="0">
            <a:spAutoFit/>
          </a:bodyPr>
          <a:lstStyle/>
          <a:p>
            <a:pPr algn="ctr">
              <a:lnSpc>
                <a:spcPct val="150000"/>
              </a:lnSpc>
              <a:buSzPts val="3600"/>
            </a:pPr>
            <a:r>
              <a:rPr lang="ja-JP" altLang="en-US" sz="2800" b="1" dirty="0">
                <a:latin typeface="Meiryo UI" panose="020B0604030504040204" pitchFamily="34" charset="-128"/>
                <a:ea typeface="Yu Gothic Pr6N B" panose="020B0400000000000000"/>
              </a:rPr>
              <a:t>その他事業者 公式ホームページ</a:t>
            </a:r>
            <a:endParaRPr sz="2800" dirty="0">
              <a:latin typeface="Meiryo UI" panose="020B0604030504040204" pitchFamily="34" charset="-128"/>
              <a:ea typeface="Yu Gothic Pr6N B" panose="020B0400000000000000"/>
            </a:endParaRPr>
          </a:p>
        </p:txBody>
      </p:sp>
      <p:sp>
        <p:nvSpPr>
          <p:cNvPr id="2" name="スライド番号プレースホルダー 1">
            <a:extLst>
              <a:ext uri="{FF2B5EF4-FFF2-40B4-BE49-F238E27FC236}">
                <a16:creationId xmlns:a16="http://schemas.microsoft.com/office/drawing/2014/main" id="{2EFABA58-D1FA-A4C2-F45A-3BAC1BDC4A75}"/>
              </a:ext>
            </a:extLst>
          </p:cNvPr>
          <p:cNvSpPr>
            <a:spLocks noGrp="1"/>
          </p:cNvSpPr>
          <p:nvPr>
            <p:ph type="sldNum" sz="quarter" idx="12"/>
          </p:nvPr>
        </p:nvSpPr>
        <p:spPr>
          <a:xfrm>
            <a:off x="9251297" y="6356351"/>
            <a:ext cx="2743200" cy="365125"/>
          </a:xfrm>
        </p:spPr>
        <p:txBody>
          <a:bodyPr/>
          <a:lstStyle/>
          <a:p>
            <a:fld id="{0869AD2D-B8A4-B94C-A8F3-6904FAA7DB71}" type="slidenum">
              <a:rPr kumimoji="1" lang="ja-JP" altLang="en-US" smtClean="0"/>
              <a:t>44</a:t>
            </a:fld>
            <a:endParaRPr kumimoji="1" lang="ja-JP" altLang="en-US" dirty="0"/>
          </a:p>
        </p:txBody>
      </p:sp>
    </p:spTree>
    <p:extLst>
      <p:ext uri="{BB962C8B-B14F-4D97-AF65-F5344CB8AC3E}">
        <p14:creationId xmlns:p14="http://schemas.microsoft.com/office/powerpoint/2010/main" val="1440927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E2B986E1-A9A8-9DB1-36DC-3AA14E8C5789}"/>
              </a:ext>
            </a:extLst>
          </p:cNvPr>
          <p:cNvGrpSpPr/>
          <p:nvPr/>
        </p:nvGrpSpPr>
        <p:grpSpPr>
          <a:xfrm>
            <a:off x="1794814" y="1"/>
            <a:ext cx="2178622" cy="948560"/>
            <a:chOff x="604646" y="0"/>
            <a:chExt cx="1351370" cy="1045611"/>
          </a:xfrm>
        </p:grpSpPr>
        <p:sp>
          <p:nvSpPr>
            <p:cNvPr id="54" name="片側の 2 つの角を切り取った四角形 53">
              <a:extLst>
                <a:ext uri="{FF2B5EF4-FFF2-40B4-BE49-F238E27FC236}">
                  <a16:creationId xmlns:a16="http://schemas.microsoft.com/office/drawing/2014/main" id="{8EEB1256-919C-205A-D223-3F3581390D9A}"/>
                </a:ext>
              </a:extLst>
            </p:cNvPr>
            <p:cNvSpPr/>
            <p:nvPr/>
          </p:nvSpPr>
          <p:spPr>
            <a:xfrm>
              <a:off x="604647" y="512776"/>
              <a:ext cx="1351369" cy="523221"/>
            </a:xfrm>
            <a:prstGeom prst="snip2Same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55" name="片側の 2 つの角を切り取った四角形 54">
              <a:extLst>
                <a:ext uri="{FF2B5EF4-FFF2-40B4-BE49-F238E27FC236}">
                  <a16:creationId xmlns:a16="http://schemas.microsoft.com/office/drawing/2014/main" id="{A09C6233-B762-8C23-6B32-93FD092574AB}"/>
                </a:ext>
              </a:extLst>
            </p:cNvPr>
            <p:cNvSpPr/>
            <p:nvPr/>
          </p:nvSpPr>
          <p:spPr>
            <a:xfrm rot="10800000">
              <a:off x="604646" y="0"/>
              <a:ext cx="1351369" cy="523222"/>
            </a:xfrm>
            <a:prstGeom prst="snip2Same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56" name="テキスト ボックス 55">
              <a:extLst>
                <a:ext uri="{FF2B5EF4-FFF2-40B4-BE49-F238E27FC236}">
                  <a16:creationId xmlns:a16="http://schemas.microsoft.com/office/drawing/2014/main" id="{E7A039D9-CE6B-0385-86F4-0FD71655F2FF}"/>
                </a:ext>
              </a:extLst>
            </p:cNvPr>
            <p:cNvSpPr txBox="1"/>
            <p:nvPr/>
          </p:nvSpPr>
          <p:spPr>
            <a:xfrm>
              <a:off x="788667" y="405246"/>
              <a:ext cx="983325" cy="640365"/>
            </a:xfrm>
            <a:prstGeom prst="rect">
              <a:avLst/>
            </a:prstGeom>
            <a:noFill/>
          </p:spPr>
          <p:txBody>
            <a:bodyPr wrap="square">
              <a:spAutoFit/>
            </a:bodyPr>
            <a:lstStyle/>
            <a:p>
              <a:pPr algn="ctr"/>
              <a:r>
                <a:rPr lang="ja-JP" altLang="en-US" sz="3175" b="1" dirty="0">
                  <a:solidFill>
                    <a:schemeClr val="bg1"/>
                  </a:solidFill>
                  <a:latin typeface="Yu Gothic Pr6N B" panose="020B0400000000000000" pitchFamily="34" charset="-128"/>
                  <a:ea typeface="Yu Gothic Pr6N B" panose="020B0400000000000000" pitchFamily="34" charset="-128"/>
                </a:rPr>
                <a:t>用語集</a:t>
              </a:r>
            </a:p>
          </p:txBody>
        </p:sp>
      </p:grpSp>
      <p:sp>
        <p:nvSpPr>
          <p:cNvPr id="10" name="テキスト ボックス 9">
            <a:extLst>
              <a:ext uri="{FF2B5EF4-FFF2-40B4-BE49-F238E27FC236}">
                <a16:creationId xmlns:a16="http://schemas.microsoft.com/office/drawing/2014/main" id="{C649F309-CB20-4BE6-AFF1-87F3F53218C7}"/>
              </a:ext>
            </a:extLst>
          </p:cNvPr>
          <p:cNvSpPr txBox="1"/>
          <p:nvPr/>
        </p:nvSpPr>
        <p:spPr>
          <a:xfrm>
            <a:off x="4132542" y="428448"/>
            <a:ext cx="6326573" cy="427553"/>
          </a:xfrm>
          <a:prstGeom prst="rect">
            <a:avLst/>
          </a:prstGeom>
          <a:noFill/>
        </p:spPr>
        <p:txBody>
          <a:bodyPr wrap="square">
            <a:spAutoFit/>
          </a:bodyPr>
          <a:lstStyle/>
          <a:p>
            <a:r>
              <a:rPr lang="ja-JP" altLang="en-US" sz="1089" b="1">
                <a:latin typeface="Meiryo" panose="020B0604030504040204" pitchFamily="34" charset="-128"/>
                <a:ea typeface="Meiryo" panose="020B0604030504040204" pitchFamily="34" charset="-128"/>
              </a:rPr>
              <a:t>スマートフォンや</a:t>
            </a:r>
            <a:r>
              <a:rPr lang="en-US" altLang="ja-JP" sz="1089" b="1" dirty="0">
                <a:latin typeface="Meiryo" panose="020B0604030504040204" pitchFamily="34" charset="-128"/>
                <a:ea typeface="Meiryo" panose="020B0604030504040204" pitchFamily="34" charset="-128"/>
              </a:rPr>
              <a:t>Zoom</a:t>
            </a:r>
            <a:r>
              <a:rPr lang="ja-JP" altLang="en-US" sz="1089" b="1">
                <a:latin typeface="Meiryo" panose="020B0604030504040204" pitchFamily="34" charset="-128"/>
                <a:ea typeface="Meiryo" panose="020B0604030504040204" pitchFamily="34" charset="-128"/>
              </a:rPr>
              <a:t>の操作でよく見聞きするマークや用語を解説します。</a:t>
            </a:r>
            <a:endParaRPr lang="en-US" altLang="ja-JP" sz="1089" b="1" dirty="0">
              <a:latin typeface="Meiryo" panose="020B0604030504040204" pitchFamily="34" charset="-128"/>
              <a:ea typeface="Meiryo" panose="020B0604030504040204" pitchFamily="34" charset="-128"/>
            </a:endParaRPr>
          </a:p>
          <a:p>
            <a:r>
              <a:rPr lang="ja-JP" altLang="en-US" sz="1089" b="1">
                <a:latin typeface="Meiryo" panose="020B0604030504040204" pitchFamily="34" charset="-128"/>
                <a:ea typeface="Meiryo" panose="020B0604030504040204" pitchFamily="34" charset="-128"/>
              </a:rPr>
              <a:t>用語を知っておくと、操作もスムーズに行えるようになります。</a:t>
            </a:r>
          </a:p>
        </p:txBody>
      </p:sp>
      <p:sp>
        <p:nvSpPr>
          <p:cNvPr id="3" name="角丸四角形 2">
            <a:extLst>
              <a:ext uri="{FF2B5EF4-FFF2-40B4-BE49-F238E27FC236}">
                <a16:creationId xmlns:a16="http://schemas.microsoft.com/office/drawing/2014/main" id="{3665D937-75A1-024F-24A0-AABCD2E52145}"/>
              </a:ext>
            </a:extLst>
          </p:cNvPr>
          <p:cNvSpPr/>
          <p:nvPr/>
        </p:nvSpPr>
        <p:spPr>
          <a:xfrm>
            <a:off x="1899462" y="1430360"/>
            <a:ext cx="1966389" cy="323671"/>
          </a:xfrm>
          <a:prstGeom prst="roundRect">
            <a:avLst/>
          </a:prstGeom>
          <a:solidFill>
            <a:srgbClr val="006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8" name="グループ化 7">
            <a:extLst>
              <a:ext uri="{FF2B5EF4-FFF2-40B4-BE49-F238E27FC236}">
                <a16:creationId xmlns:a16="http://schemas.microsoft.com/office/drawing/2014/main" id="{BE291889-83BD-EEAF-B42B-D0DF27FA3BDD}"/>
              </a:ext>
            </a:extLst>
          </p:cNvPr>
          <p:cNvGrpSpPr/>
          <p:nvPr/>
        </p:nvGrpSpPr>
        <p:grpSpPr>
          <a:xfrm>
            <a:off x="1899462" y="1770787"/>
            <a:ext cx="2692311" cy="1959058"/>
            <a:chOff x="720000" y="1951964"/>
            <a:chExt cx="2967774" cy="2159499"/>
          </a:xfrm>
        </p:grpSpPr>
        <p:sp>
          <p:nvSpPr>
            <p:cNvPr id="5" name="角丸四角形 4">
              <a:extLst>
                <a:ext uri="{FF2B5EF4-FFF2-40B4-BE49-F238E27FC236}">
                  <a16:creationId xmlns:a16="http://schemas.microsoft.com/office/drawing/2014/main" id="{F788C120-D501-9530-45EB-68C9EC6558B0}"/>
                </a:ext>
              </a:extLst>
            </p:cNvPr>
            <p:cNvSpPr/>
            <p:nvPr/>
          </p:nvSpPr>
          <p:spPr>
            <a:xfrm>
              <a:off x="720000" y="2054063"/>
              <a:ext cx="2967774" cy="2057400"/>
            </a:xfrm>
            <a:prstGeom prst="roundRect">
              <a:avLst>
                <a:gd name="adj" fmla="val 40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22" name="グループ化 21">
              <a:extLst>
                <a:ext uri="{FF2B5EF4-FFF2-40B4-BE49-F238E27FC236}">
                  <a16:creationId xmlns:a16="http://schemas.microsoft.com/office/drawing/2014/main" id="{5AF8CCB5-A259-F89D-1F75-B7DB31838415}"/>
                </a:ext>
              </a:extLst>
            </p:cNvPr>
            <p:cNvGrpSpPr/>
            <p:nvPr/>
          </p:nvGrpSpPr>
          <p:grpSpPr>
            <a:xfrm>
              <a:off x="780675" y="2208694"/>
              <a:ext cx="2846424" cy="1641612"/>
              <a:chOff x="594669" y="1484473"/>
              <a:chExt cx="2846424" cy="1641612"/>
            </a:xfrm>
          </p:grpSpPr>
          <p:sp>
            <p:nvSpPr>
              <p:cNvPr id="12" name="テキスト ボックス 11">
                <a:extLst>
                  <a:ext uri="{FF2B5EF4-FFF2-40B4-BE49-F238E27FC236}">
                    <a16:creationId xmlns:a16="http://schemas.microsoft.com/office/drawing/2014/main" id="{EAFEAB12-8458-B348-FF42-8853DEDC930A}"/>
                  </a:ext>
                </a:extLst>
              </p:cNvPr>
              <p:cNvSpPr txBox="1"/>
              <p:nvPr/>
            </p:nvSpPr>
            <p:spPr>
              <a:xfrm>
                <a:off x="657013" y="1484473"/>
                <a:ext cx="863674" cy="686732"/>
              </a:xfrm>
              <a:prstGeom prst="rect">
                <a:avLst/>
              </a:prstGeom>
              <a:noFill/>
            </p:spPr>
            <p:txBody>
              <a:bodyPr wrap="square">
                <a:spAutoFit/>
              </a:bodyPr>
              <a:lstStyle/>
              <a:p>
                <a:r>
                  <a:rPr lang="en-US" altLang="ja-JP" sz="1724" b="1" dirty="0">
                    <a:latin typeface="Meiryo" panose="020B0604030504040204" pitchFamily="34" charset="-128"/>
                    <a:ea typeface="Meiryo" panose="020B0604030504040204" pitchFamily="34" charset="-128"/>
                  </a:rPr>
                  <a:t>Wi-Fi</a:t>
                </a:r>
                <a:endParaRPr lang="ja-JP" altLang="en-US" sz="1724" b="1">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45571B58-38D2-C072-FA1B-82025169EF13}"/>
                  </a:ext>
                </a:extLst>
              </p:cNvPr>
              <p:cNvSpPr txBox="1"/>
              <p:nvPr/>
            </p:nvSpPr>
            <p:spPr>
              <a:xfrm>
                <a:off x="1306238" y="1587113"/>
                <a:ext cx="1073427" cy="409523"/>
              </a:xfrm>
              <a:prstGeom prst="rect">
                <a:avLst/>
              </a:prstGeom>
              <a:noFill/>
            </p:spPr>
            <p:txBody>
              <a:bodyPr wrap="square">
                <a:spAutoFit/>
              </a:bodyPr>
              <a:lstStyle/>
              <a:p>
                <a:r>
                  <a:rPr lang="ja-JP" altLang="en-US" sz="907" b="1">
                    <a:solidFill>
                      <a:srgbClr val="006DAB"/>
                    </a:solidFill>
                    <a:latin typeface="Meiryo" panose="020B0604030504040204" pitchFamily="34" charset="-128"/>
                    <a:ea typeface="Meiryo" panose="020B0604030504040204" pitchFamily="34" charset="-128"/>
                  </a:rPr>
                  <a:t>［ワイファイ］</a:t>
                </a:r>
              </a:p>
            </p:txBody>
          </p:sp>
          <p:pic>
            <p:nvPicPr>
              <p:cNvPr id="18" name="図 17">
                <a:extLst>
                  <a:ext uri="{FF2B5EF4-FFF2-40B4-BE49-F238E27FC236}">
                    <a16:creationId xmlns:a16="http://schemas.microsoft.com/office/drawing/2014/main" id="{091F0334-F92E-46D0-7453-1013F0AAA32E}"/>
                  </a:ext>
                </a:extLst>
              </p:cNvPr>
              <p:cNvPicPr>
                <a:picLocks noChangeAspect="1"/>
              </p:cNvPicPr>
              <p:nvPr/>
            </p:nvPicPr>
            <p:blipFill>
              <a:blip r:embed="rId2"/>
              <a:stretch>
                <a:fillRect/>
              </a:stretch>
            </p:blipFill>
            <p:spPr>
              <a:xfrm>
                <a:off x="2377005" y="1485338"/>
                <a:ext cx="355600" cy="355600"/>
              </a:xfrm>
              <a:prstGeom prst="rect">
                <a:avLst/>
              </a:prstGeom>
            </p:spPr>
          </p:pic>
          <p:sp>
            <p:nvSpPr>
              <p:cNvPr id="21" name="テキスト ボックス 20">
                <a:extLst>
                  <a:ext uri="{FF2B5EF4-FFF2-40B4-BE49-F238E27FC236}">
                    <a16:creationId xmlns:a16="http://schemas.microsoft.com/office/drawing/2014/main" id="{E646ED65-66BB-0F9A-E748-217D4346C70F}"/>
                  </a:ext>
                </a:extLst>
              </p:cNvPr>
              <p:cNvSpPr txBox="1"/>
              <p:nvPr/>
            </p:nvSpPr>
            <p:spPr>
              <a:xfrm>
                <a:off x="594669" y="2100510"/>
                <a:ext cx="2846424" cy="1025575"/>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高速なデータ通信により、インターネットを快適に利用できるサービス。</a:t>
                </a:r>
                <a:endParaRPr lang="en-US" altLang="ja-JP" sz="1089" dirty="0">
                  <a:latin typeface="Meiryo" panose="020B0604030504040204" pitchFamily="34" charset="-128"/>
                  <a:ea typeface="Meiryo" panose="020B0604030504040204" pitchFamily="34" charset="-128"/>
                </a:endParaRPr>
              </a:p>
              <a:p>
                <a:r>
                  <a:rPr lang="ja-JP" altLang="en-US" sz="1089" dirty="0">
                    <a:latin typeface="Meiryo" panose="020B0604030504040204" pitchFamily="34" charset="-128"/>
                    <a:ea typeface="Meiryo" panose="020B0604030504040204" pitchFamily="34" charset="-128"/>
                  </a:rPr>
                  <a:t>データを送受信したり、動画・音楽・ゲーム・読書などを安定した通信環境で楽しめます。</a:t>
                </a:r>
              </a:p>
            </p:txBody>
          </p:sp>
        </p:grpSp>
        <p:pic>
          <p:nvPicPr>
            <p:cNvPr id="7" name="図 6">
              <a:extLst>
                <a:ext uri="{FF2B5EF4-FFF2-40B4-BE49-F238E27FC236}">
                  <a16:creationId xmlns:a16="http://schemas.microsoft.com/office/drawing/2014/main" id="{2108C147-A0BB-C034-DE37-F885FCDA3C4E}"/>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70" name="グループ化 69">
            <a:extLst>
              <a:ext uri="{FF2B5EF4-FFF2-40B4-BE49-F238E27FC236}">
                <a16:creationId xmlns:a16="http://schemas.microsoft.com/office/drawing/2014/main" id="{155B23B7-EB19-ADF5-F403-3F136F4B293C}"/>
              </a:ext>
            </a:extLst>
          </p:cNvPr>
          <p:cNvGrpSpPr/>
          <p:nvPr/>
        </p:nvGrpSpPr>
        <p:grpSpPr>
          <a:xfrm>
            <a:off x="4898239" y="1770787"/>
            <a:ext cx="2692311" cy="1959058"/>
            <a:chOff x="720000" y="1951964"/>
            <a:chExt cx="2967774" cy="2159499"/>
          </a:xfrm>
        </p:grpSpPr>
        <p:sp>
          <p:nvSpPr>
            <p:cNvPr id="74" name="角丸四角形 73">
              <a:extLst>
                <a:ext uri="{FF2B5EF4-FFF2-40B4-BE49-F238E27FC236}">
                  <a16:creationId xmlns:a16="http://schemas.microsoft.com/office/drawing/2014/main" id="{F4F4DB79-D45A-695D-9BA9-8E36EA5C09CF}"/>
                </a:ext>
              </a:extLst>
            </p:cNvPr>
            <p:cNvSpPr/>
            <p:nvPr/>
          </p:nvSpPr>
          <p:spPr>
            <a:xfrm>
              <a:off x="720000" y="2054063"/>
              <a:ext cx="2967774" cy="2057400"/>
            </a:xfrm>
            <a:prstGeom prst="roundRect">
              <a:avLst>
                <a:gd name="adj" fmla="val 40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75" name="グループ化 74">
              <a:extLst>
                <a:ext uri="{FF2B5EF4-FFF2-40B4-BE49-F238E27FC236}">
                  <a16:creationId xmlns:a16="http://schemas.microsoft.com/office/drawing/2014/main" id="{D8E12D5D-973E-9F6E-97C3-5BAD4BBD701E}"/>
                </a:ext>
              </a:extLst>
            </p:cNvPr>
            <p:cNvGrpSpPr/>
            <p:nvPr/>
          </p:nvGrpSpPr>
          <p:grpSpPr>
            <a:xfrm>
              <a:off x="792405" y="2208694"/>
              <a:ext cx="2822963" cy="1831515"/>
              <a:chOff x="606399" y="1484473"/>
              <a:chExt cx="2822963" cy="1831515"/>
            </a:xfrm>
          </p:grpSpPr>
          <p:sp>
            <p:nvSpPr>
              <p:cNvPr id="77" name="テキスト ボックス 76">
                <a:extLst>
                  <a:ext uri="{FF2B5EF4-FFF2-40B4-BE49-F238E27FC236}">
                    <a16:creationId xmlns:a16="http://schemas.microsoft.com/office/drawing/2014/main" id="{B3F63675-B259-49DE-EAE4-C3FDDA6A505C}"/>
                  </a:ext>
                </a:extLst>
              </p:cNvPr>
              <p:cNvSpPr txBox="1"/>
              <p:nvPr/>
            </p:nvSpPr>
            <p:spPr>
              <a:xfrm>
                <a:off x="657012" y="1484473"/>
                <a:ext cx="2678151" cy="686732"/>
              </a:xfrm>
              <a:prstGeom prst="rect">
                <a:avLst/>
              </a:prstGeom>
              <a:noFill/>
            </p:spPr>
            <p:txBody>
              <a:bodyPr wrap="square">
                <a:spAutoFit/>
              </a:bodyPr>
              <a:lstStyle/>
              <a:p>
                <a:r>
                  <a:rPr lang="ja-JP" altLang="en-US" sz="1724" b="1">
                    <a:latin typeface="Meiryo" panose="020B0604030504040204" pitchFamily="34" charset="-128"/>
                    <a:ea typeface="Meiryo" panose="020B0604030504040204" pitchFamily="34" charset="-128"/>
                  </a:rPr>
                  <a:t>アプリケーション</a:t>
                </a:r>
                <a:endParaRPr lang="en-US" altLang="ja-JP" sz="1724" b="1" dirty="0">
                  <a:latin typeface="Meiryo" panose="020B0604030504040204" pitchFamily="34" charset="-128"/>
                  <a:ea typeface="Meiryo" panose="020B0604030504040204" pitchFamily="34" charset="-128"/>
                </a:endParaRPr>
              </a:p>
              <a:p>
                <a:r>
                  <a:rPr lang="ja-JP" altLang="en-US" sz="1724" b="1">
                    <a:latin typeface="Meiryo" panose="020B0604030504040204" pitchFamily="34" charset="-128"/>
                    <a:ea typeface="Meiryo" panose="020B0604030504040204" pitchFamily="34" charset="-128"/>
                  </a:rPr>
                  <a:t>（アプリ）</a:t>
                </a:r>
              </a:p>
            </p:txBody>
          </p:sp>
          <p:sp>
            <p:nvSpPr>
              <p:cNvPr id="101" name="テキスト ボックス 100">
                <a:extLst>
                  <a:ext uri="{FF2B5EF4-FFF2-40B4-BE49-F238E27FC236}">
                    <a16:creationId xmlns:a16="http://schemas.microsoft.com/office/drawing/2014/main" id="{4D532613-97CF-B786-A48B-EFC60E74B630}"/>
                  </a:ext>
                </a:extLst>
              </p:cNvPr>
              <p:cNvSpPr txBox="1"/>
              <p:nvPr/>
            </p:nvSpPr>
            <p:spPr>
              <a:xfrm>
                <a:off x="606399" y="2105654"/>
                <a:ext cx="2822963" cy="1210334"/>
              </a:xfrm>
              <a:prstGeom prst="rect">
                <a:avLst/>
              </a:prstGeom>
              <a:noFill/>
            </p:spPr>
            <p:txBody>
              <a:bodyPr wrap="square">
                <a:spAutoFit/>
              </a:bodyPr>
              <a:lstStyle/>
              <a:p>
                <a:r>
                  <a:rPr lang="ja-JP" altLang="en-US" sz="1089">
                    <a:latin typeface="Meiryo" panose="020B0604030504040204" pitchFamily="34" charset="-128"/>
                    <a:ea typeface="Meiryo" panose="020B0604030504040204" pitchFamily="34" charset="-128"/>
                  </a:rPr>
                  <a:t>アプリはアプリケーションの略。</a:t>
                </a:r>
                <a:endParaRPr lang="en-US" altLang="ja-JP" sz="1089" dirty="0">
                  <a:latin typeface="Meiryo" panose="020B0604030504040204" pitchFamily="34" charset="-128"/>
                  <a:ea typeface="Meiryo" panose="020B0604030504040204" pitchFamily="34" charset="-128"/>
                </a:endParaRPr>
              </a:p>
              <a:p>
                <a:r>
                  <a:rPr lang="ja-JP" altLang="en-US" sz="1089">
                    <a:latin typeface="Meiryo" panose="020B0604030504040204" pitchFamily="34" charset="-128"/>
                    <a:ea typeface="Meiryo" panose="020B0604030504040204" pitchFamily="34" charset="-128"/>
                  </a:rPr>
                  <a:t>スマートフォンのホーム画面に並んでいるマーク（アイコン）の一つ一つがアプリです。スマートフォンに最初から入っていますが、新しいアプリを追加することもできます。</a:t>
                </a:r>
              </a:p>
            </p:txBody>
          </p:sp>
        </p:grpSp>
        <p:pic>
          <p:nvPicPr>
            <p:cNvPr id="76" name="図 75">
              <a:extLst>
                <a:ext uri="{FF2B5EF4-FFF2-40B4-BE49-F238E27FC236}">
                  <a16:creationId xmlns:a16="http://schemas.microsoft.com/office/drawing/2014/main" id="{8325B67E-4AAB-E900-20FE-38FD26E3604E}"/>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02" name="グループ化 101">
            <a:extLst>
              <a:ext uri="{FF2B5EF4-FFF2-40B4-BE49-F238E27FC236}">
                <a16:creationId xmlns:a16="http://schemas.microsoft.com/office/drawing/2014/main" id="{66A0D447-59B4-CD40-2D21-DE0C8A817657}"/>
              </a:ext>
            </a:extLst>
          </p:cNvPr>
          <p:cNvGrpSpPr/>
          <p:nvPr/>
        </p:nvGrpSpPr>
        <p:grpSpPr>
          <a:xfrm>
            <a:off x="7897015" y="1770787"/>
            <a:ext cx="2692311" cy="1959058"/>
            <a:chOff x="720000" y="1951964"/>
            <a:chExt cx="2967774" cy="2159499"/>
          </a:xfrm>
        </p:grpSpPr>
        <p:sp>
          <p:nvSpPr>
            <p:cNvPr id="103" name="角丸四角形 102">
              <a:extLst>
                <a:ext uri="{FF2B5EF4-FFF2-40B4-BE49-F238E27FC236}">
                  <a16:creationId xmlns:a16="http://schemas.microsoft.com/office/drawing/2014/main" id="{52F63F40-6E94-679C-476C-3A2A00BF97DA}"/>
                </a:ext>
              </a:extLst>
            </p:cNvPr>
            <p:cNvSpPr/>
            <p:nvPr/>
          </p:nvSpPr>
          <p:spPr>
            <a:xfrm>
              <a:off x="720000" y="2054063"/>
              <a:ext cx="2967774" cy="2057400"/>
            </a:xfrm>
            <a:prstGeom prst="roundRect">
              <a:avLst>
                <a:gd name="adj" fmla="val 34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104" name="グループ化 103">
              <a:extLst>
                <a:ext uri="{FF2B5EF4-FFF2-40B4-BE49-F238E27FC236}">
                  <a16:creationId xmlns:a16="http://schemas.microsoft.com/office/drawing/2014/main" id="{B65A14FD-1C03-F972-200B-493F9A6B1AD4}"/>
                </a:ext>
              </a:extLst>
            </p:cNvPr>
            <p:cNvGrpSpPr/>
            <p:nvPr/>
          </p:nvGrpSpPr>
          <p:grpSpPr>
            <a:xfrm>
              <a:off x="789300" y="2208694"/>
              <a:ext cx="2829173" cy="1816924"/>
              <a:chOff x="603294" y="1484473"/>
              <a:chExt cx="2829173" cy="1816924"/>
            </a:xfrm>
          </p:grpSpPr>
          <p:sp>
            <p:nvSpPr>
              <p:cNvPr id="106" name="テキスト ボックス 105">
                <a:extLst>
                  <a:ext uri="{FF2B5EF4-FFF2-40B4-BE49-F238E27FC236}">
                    <a16:creationId xmlns:a16="http://schemas.microsoft.com/office/drawing/2014/main" id="{A6CDCA10-7455-1AC2-F3AB-30AC832051A7}"/>
                  </a:ext>
                </a:extLst>
              </p:cNvPr>
              <p:cNvSpPr txBox="1"/>
              <p:nvPr/>
            </p:nvSpPr>
            <p:spPr>
              <a:xfrm>
                <a:off x="657012" y="1484473"/>
                <a:ext cx="2000717" cy="394256"/>
              </a:xfrm>
              <a:prstGeom prst="rect">
                <a:avLst/>
              </a:prstGeom>
              <a:noFill/>
            </p:spPr>
            <p:txBody>
              <a:bodyPr wrap="square">
                <a:spAutoFit/>
              </a:bodyPr>
              <a:lstStyle/>
              <a:p>
                <a:r>
                  <a:rPr lang="ja-JP" altLang="en-US" sz="1724" b="1">
                    <a:latin typeface="Meiryo" panose="020B0604030504040204" pitchFamily="34" charset="-128"/>
                    <a:ea typeface="Meiryo" panose="020B0604030504040204" pitchFamily="34" charset="-128"/>
                  </a:rPr>
                  <a:t>ダウンロード</a:t>
                </a:r>
              </a:p>
            </p:txBody>
          </p:sp>
          <p:sp>
            <p:nvSpPr>
              <p:cNvPr id="109" name="テキスト ボックス 108">
                <a:extLst>
                  <a:ext uri="{FF2B5EF4-FFF2-40B4-BE49-F238E27FC236}">
                    <a16:creationId xmlns:a16="http://schemas.microsoft.com/office/drawing/2014/main" id="{350C7C52-D4DF-E02E-B6CF-4D3248843F2E}"/>
                  </a:ext>
                </a:extLst>
              </p:cNvPr>
              <p:cNvSpPr txBox="1"/>
              <p:nvPr/>
            </p:nvSpPr>
            <p:spPr>
              <a:xfrm>
                <a:off x="603294" y="2100511"/>
                <a:ext cx="2829173" cy="1200886"/>
              </a:xfrm>
              <a:prstGeom prst="rect">
                <a:avLst/>
              </a:prstGeom>
              <a:noFill/>
            </p:spPr>
            <p:txBody>
              <a:bodyPr wrap="square" lIns="82953" tIns="41476" rIns="82953" bIns="41476" anchor="t">
                <a:spAutoFit/>
              </a:bodyPr>
              <a:lstStyle/>
              <a:p>
                <a:r>
                  <a:rPr lang="ja-JP" altLang="en-US" sz="1089">
                    <a:latin typeface="Meiryo"/>
                    <a:ea typeface="Meiryo"/>
                  </a:rPr>
                  <a:t>インターネット上のファイルをスマートフォンに保存すること。</a:t>
                </a:r>
                <a:endParaRPr lang="en-US" altLang="ja-JP" sz="1089" dirty="0">
                  <a:latin typeface="Meiryo"/>
                  <a:ea typeface="Meiryo"/>
                </a:endParaRPr>
              </a:p>
              <a:p>
                <a:r>
                  <a:rPr lang="ja-JP" altLang="en-US" sz="1089">
                    <a:latin typeface="Meiryo"/>
                    <a:ea typeface="Meiryo"/>
                  </a:rPr>
                  <a:t>「</a:t>
                </a:r>
                <a:r>
                  <a:rPr lang="en-US" altLang="ja-JP" sz="1089" dirty="0">
                    <a:latin typeface="Meiryo"/>
                    <a:ea typeface="Meiryo"/>
                  </a:rPr>
                  <a:t>Google Play</a:t>
                </a:r>
                <a:r>
                  <a:rPr lang="ja-JP" altLang="en-US" sz="1089">
                    <a:latin typeface="Meiryo"/>
                    <a:ea typeface="Meiryo"/>
                  </a:rPr>
                  <a:t>」では、一度アプリをダウンロードした後、自動的にスマートフォンで使えるようになる（インストールされる）仕組みになっています。</a:t>
                </a:r>
              </a:p>
            </p:txBody>
          </p:sp>
        </p:grpSp>
        <p:pic>
          <p:nvPicPr>
            <p:cNvPr id="105" name="図 104">
              <a:extLst>
                <a:ext uri="{FF2B5EF4-FFF2-40B4-BE49-F238E27FC236}">
                  <a16:creationId xmlns:a16="http://schemas.microsoft.com/office/drawing/2014/main" id="{E5ACDB6F-9795-CFC7-1816-CA1CD03C6C5D}"/>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13" name="グループ化 112">
            <a:extLst>
              <a:ext uri="{FF2B5EF4-FFF2-40B4-BE49-F238E27FC236}">
                <a16:creationId xmlns:a16="http://schemas.microsoft.com/office/drawing/2014/main" id="{09C83620-C1FC-FA3A-F2CE-8CB43ACBD9CA}"/>
              </a:ext>
            </a:extLst>
          </p:cNvPr>
          <p:cNvGrpSpPr/>
          <p:nvPr/>
        </p:nvGrpSpPr>
        <p:grpSpPr>
          <a:xfrm>
            <a:off x="1899462" y="4494279"/>
            <a:ext cx="2692311" cy="1959058"/>
            <a:chOff x="720000" y="1951964"/>
            <a:chExt cx="2967774" cy="2159499"/>
          </a:xfrm>
        </p:grpSpPr>
        <p:sp>
          <p:nvSpPr>
            <p:cNvPr id="114" name="角丸四角形 113">
              <a:extLst>
                <a:ext uri="{FF2B5EF4-FFF2-40B4-BE49-F238E27FC236}">
                  <a16:creationId xmlns:a16="http://schemas.microsoft.com/office/drawing/2014/main" id="{073F34C8-4CE0-895B-D214-E3A47D3191F2}"/>
                </a:ext>
              </a:extLst>
            </p:cNvPr>
            <p:cNvSpPr/>
            <p:nvPr/>
          </p:nvSpPr>
          <p:spPr>
            <a:xfrm>
              <a:off x="720000" y="2054063"/>
              <a:ext cx="2967774" cy="2057400"/>
            </a:xfrm>
            <a:prstGeom prst="roundRect">
              <a:avLst>
                <a:gd name="adj" fmla="val 34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17" name="テキスト ボックス 116">
              <a:extLst>
                <a:ext uri="{FF2B5EF4-FFF2-40B4-BE49-F238E27FC236}">
                  <a16:creationId xmlns:a16="http://schemas.microsoft.com/office/drawing/2014/main" id="{3656AA2B-9827-63D4-09F1-593818C5D3FC}"/>
                </a:ext>
              </a:extLst>
            </p:cNvPr>
            <p:cNvSpPr txBox="1"/>
            <p:nvPr/>
          </p:nvSpPr>
          <p:spPr>
            <a:xfrm>
              <a:off x="843019" y="2208694"/>
              <a:ext cx="1985596" cy="394256"/>
            </a:xfrm>
            <a:prstGeom prst="rect">
              <a:avLst/>
            </a:prstGeom>
            <a:noFill/>
          </p:spPr>
          <p:txBody>
            <a:bodyPr wrap="square">
              <a:spAutoFit/>
            </a:bodyPr>
            <a:lstStyle/>
            <a:p>
              <a:r>
                <a:rPr lang="ja-JP" altLang="en-US" sz="1724" b="1">
                  <a:latin typeface="Meiryo" panose="020B0604030504040204" pitchFamily="34" charset="-128"/>
                  <a:ea typeface="Meiryo" panose="020B0604030504040204" pitchFamily="34" charset="-128"/>
                </a:rPr>
                <a:t>アップデート</a:t>
              </a:r>
            </a:p>
          </p:txBody>
        </p:sp>
        <p:pic>
          <p:nvPicPr>
            <p:cNvPr id="116" name="図 115">
              <a:extLst>
                <a:ext uri="{FF2B5EF4-FFF2-40B4-BE49-F238E27FC236}">
                  <a16:creationId xmlns:a16="http://schemas.microsoft.com/office/drawing/2014/main" id="{2EDACADD-B00B-5181-AB8D-A2FA91671FF9}"/>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21" name="グループ化 120">
            <a:extLst>
              <a:ext uri="{FF2B5EF4-FFF2-40B4-BE49-F238E27FC236}">
                <a16:creationId xmlns:a16="http://schemas.microsoft.com/office/drawing/2014/main" id="{7FD40FE8-58E8-8E93-3F40-93832E1C6788}"/>
              </a:ext>
            </a:extLst>
          </p:cNvPr>
          <p:cNvGrpSpPr/>
          <p:nvPr/>
        </p:nvGrpSpPr>
        <p:grpSpPr>
          <a:xfrm>
            <a:off x="4898239" y="4494279"/>
            <a:ext cx="2692311" cy="1959058"/>
            <a:chOff x="720000" y="1951964"/>
            <a:chExt cx="2967774" cy="2159499"/>
          </a:xfrm>
        </p:grpSpPr>
        <p:sp>
          <p:nvSpPr>
            <p:cNvPr id="122" name="角丸四角形 121">
              <a:extLst>
                <a:ext uri="{FF2B5EF4-FFF2-40B4-BE49-F238E27FC236}">
                  <a16:creationId xmlns:a16="http://schemas.microsoft.com/office/drawing/2014/main" id="{BB6AF89E-E4D9-B4B8-24AB-784835040EC6}"/>
                </a:ext>
              </a:extLst>
            </p:cNvPr>
            <p:cNvSpPr/>
            <p:nvPr/>
          </p:nvSpPr>
          <p:spPr>
            <a:xfrm>
              <a:off x="720000" y="2054063"/>
              <a:ext cx="2967774" cy="2057400"/>
            </a:xfrm>
            <a:prstGeom prst="roundRect">
              <a:avLst>
                <a:gd name="adj" fmla="val 4655"/>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25" name="テキスト ボックス 124">
              <a:extLst>
                <a:ext uri="{FF2B5EF4-FFF2-40B4-BE49-F238E27FC236}">
                  <a16:creationId xmlns:a16="http://schemas.microsoft.com/office/drawing/2014/main" id="{045A183A-F64A-171B-6BC8-0DF9B9E8777A}"/>
                </a:ext>
              </a:extLst>
            </p:cNvPr>
            <p:cNvSpPr txBox="1"/>
            <p:nvPr/>
          </p:nvSpPr>
          <p:spPr>
            <a:xfrm>
              <a:off x="843018" y="2208694"/>
              <a:ext cx="1692393" cy="394256"/>
            </a:xfrm>
            <a:prstGeom prst="rect">
              <a:avLst/>
            </a:prstGeom>
            <a:noFill/>
          </p:spPr>
          <p:txBody>
            <a:bodyPr wrap="square">
              <a:spAutoFit/>
            </a:bodyPr>
            <a:lstStyle/>
            <a:p>
              <a:r>
                <a:rPr lang="ja-JP" altLang="en-US" sz="1724" b="1">
                  <a:latin typeface="Meiryo" panose="020B0604030504040204" pitchFamily="34" charset="-128"/>
                  <a:ea typeface="Meiryo" panose="020B0604030504040204" pitchFamily="34" charset="-128"/>
                </a:rPr>
                <a:t>バーチャル</a:t>
              </a:r>
            </a:p>
          </p:txBody>
        </p:sp>
        <p:pic>
          <p:nvPicPr>
            <p:cNvPr id="124" name="図 123">
              <a:extLst>
                <a:ext uri="{FF2B5EF4-FFF2-40B4-BE49-F238E27FC236}">
                  <a16:creationId xmlns:a16="http://schemas.microsoft.com/office/drawing/2014/main" id="{3C343242-A4E1-C772-0DDF-2E0A9BA96C64}"/>
                </a:ext>
              </a:extLst>
            </p:cNvPr>
            <p:cNvPicPr>
              <a:picLocks noChangeAspect="1"/>
            </p:cNvPicPr>
            <p:nvPr/>
          </p:nvPicPr>
          <p:blipFill>
            <a:blip r:embed="rId3"/>
            <a:stretch>
              <a:fillRect/>
            </a:stretch>
          </p:blipFill>
          <p:spPr>
            <a:xfrm>
              <a:off x="3181557" y="1951964"/>
              <a:ext cx="342900" cy="342900"/>
            </a:xfrm>
            <a:prstGeom prst="rect">
              <a:avLst/>
            </a:prstGeom>
          </p:spPr>
        </p:pic>
      </p:grpSp>
      <p:grpSp>
        <p:nvGrpSpPr>
          <p:cNvPr id="129" name="グループ化 128">
            <a:extLst>
              <a:ext uri="{FF2B5EF4-FFF2-40B4-BE49-F238E27FC236}">
                <a16:creationId xmlns:a16="http://schemas.microsoft.com/office/drawing/2014/main" id="{36613D6B-62BB-8762-C06A-1202731D4149}"/>
              </a:ext>
            </a:extLst>
          </p:cNvPr>
          <p:cNvGrpSpPr/>
          <p:nvPr/>
        </p:nvGrpSpPr>
        <p:grpSpPr>
          <a:xfrm>
            <a:off x="7897015" y="4248492"/>
            <a:ext cx="2692311" cy="2204845"/>
            <a:chOff x="720000" y="1681030"/>
            <a:chExt cx="2967774" cy="2430433"/>
          </a:xfrm>
        </p:grpSpPr>
        <p:sp>
          <p:nvSpPr>
            <p:cNvPr id="130" name="角丸四角形 129">
              <a:extLst>
                <a:ext uri="{FF2B5EF4-FFF2-40B4-BE49-F238E27FC236}">
                  <a16:creationId xmlns:a16="http://schemas.microsoft.com/office/drawing/2014/main" id="{B337D146-59C8-F474-F476-BBFAB20BEEA2}"/>
                </a:ext>
              </a:extLst>
            </p:cNvPr>
            <p:cNvSpPr/>
            <p:nvPr/>
          </p:nvSpPr>
          <p:spPr>
            <a:xfrm>
              <a:off x="720000" y="1793585"/>
              <a:ext cx="2967774" cy="2317878"/>
            </a:xfrm>
            <a:prstGeom prst="roundRect">
              <a:avLst>
                <a:gd name="adj" fmla="val 3454"/>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131" name="グループ化 130">
              <a:extLst>
                <a:ext uri="{FF2B5EF4-FFF2-40B4-BE49-F238E27FC236}">
                  <a16:creationId xmlns:a16="http://schemas.microsoft.com/office/drawing/2014/main" id="{7A00E9E1-E71D-D316-5E1C-7B659E3779EC}"/>
                </a:ext>
              </a:extLst>
            </p:cNvPr>
            <p:cNvGrpSpPr/>
            <p:nvPr/>
          </p:nvGrpSpPr>
          <p:grpSpPr>
            <a:xfrm>
              <a:off x="794986" y="1984302"/>
              <a:ext cx="2780925" cy="1943719"/>
              <a:chOff x="608980" y="1260081"/>
              <a:chExt cx="2780925" cy="1943719"/>
            </a:xfrm>
          </p:grpSpPr>
          <p:sp>
            <p:nvSpPr>
              <p:cNvPr id="133" name="テキスト ボックス 132">
                <a:extLst>
                  <a:ext uri="{FF2B5EF4-FFF2-40B4-BE49-F238E27FC236}">
                    <a16:creationId xmlns:a16="http://schemas.microsoft.com/office/drawing/2014/main" id="{64140CD4-276F-B158-92F2-6393BE239155}"/>
                  </a:ext>
                </a:extLst>
              </p:cNvPr>
              <p:cNvSpPr txBox="1"/>
              <p:nvPr/>
            </p:nvSpPr>
            <p:spPr>
              <a:xfrm>
                <a:off x="697311" y="1260081"/>
                <a:ext cx="1719992" cy="686732"/>
              </a:xfrm>
              <a:prstGeom prst="rect">
                <a:avLst/>
              </a:prstGeom>
              <a:noFill/>
            </p:spPr>
            <p:txBody>
              <a:bodyPr wrap="square">
                <a:spAutoFit/>
              </a:bodyPr>
              <a:lstStyle/>
              <a:p>
                <a:r>
                  <a:rPr lang="ja-JP" altLang="en-US" sz="1724" b="1">
                    <a:latin typeface="Meiryo" panose="020B0604030504040204" pitchFamily="34" charset="-128"/>
                    <a:ea typeface="Meiryo" panose="020B0604030504040204" pitchFamily="34" charset="-128"/>
                  </a:rPr>
                  <a:t>サインアップ</a:t>
                </a:r>
                <a:endParaRPr lang="en-US" altLang="ja-JP" sz="1724" b="1" dirty="0">
                  <a:latin typeface="Meiryo" panose="020B0604030504040204" pitchFamily="34" charset="-128"/>
                  <a:ea typeface="Meiryo" panose="020B0604030504040204" pitchFamily="34" charset="-128"/>
                </a:endParaRPr>
              </a:p>
              <a:p>
                <a:r>
                  <a:rPr lang="ja-JP" altLang="en-US" sz="1724" b="1">
                    <a:latin typeface="Meiryo" panose="020B0604030504040204" pitchFamily="34" charset="-128"/>
                    <a:ea typeface="Meiryo" panose="020B0604030504040204" pitchFamily="34" charset="-128"/>
                  </a:rPr>
                  <a:t>サインイン</a:t>
                </a:r>
              </a:p>
            </p:txBody>
          </p:sp>
          <p:sp>
            <p:nvSpPr>
              <p:cNvPr id="136" name="テキスト ボックス 135">
                <a:extLst>
                  <a:ext uri="{FF2B5EF4-FFF2-40B4-BE49-F238E27FC236}">
                    <a16:creationId xmlns:a16="http://schemas.microsoft.com/office/drawing/2014/main" id="{F13C9DB0-327A-C9DC-563D-C9E4C5F1D69B}"/>
                  </a:ext>
                </a:extLst>
              </p:cNvPr>
              <p:cNvSpPr txBox="1"/>
              <p:nvPr/>
            </p:nvSpPr>
            <p:spPr>
              <a:xfrm>
                <a:off x="608980" y="1993466"/>
                <a:ext cx="2780925" cy="1210334"/>
              </a:xfrm>
              <a:prstGeom prst="rect">
                <a:avLst/>
              </a:prstGeom>
              <a:noFill/>
            </p:spPr>
            <p:txBody>
              <a:bodyPr wrap="square">
                <a:spAutoFit/>
              </a:bodyPr>
              <a:lstStyle/>
              <a:p>
                <a:r>
                  <a:rPr lang="ja-JP" altLang="en-US" sz="1089">
                    <a:latin typeface="Meiryo" panose="020B0604030504040204" pitchFamily="34" charset="-128"/>
                    <a:ea typeface="Meiryo" panose="020B0604030504040204" pitchFamily="34" charset="-128"/>
                  </a:rPr>
                  <a:t>サインアップとは、新規登録のことで、はじめてアカウントを作成する時に使います。</a:t>
                </a:r>
              </a:p>
              <a:p>
                <a:r>
                  <a:rPr lang="ja-JP" altLang="en-US" sz="1089">
                    <a:latin typeface="Meiryo" panose="020B0604030504040204" pitchFamily="34" charset="-128"/>
                    <a:ea typeface="Meiryo" panose="020B0604030504040204" pitchFamily="34" charset="-128"/>
                  </a:rPr>
                  <a:t>サインインは、アカウントを登録後に、設定した</a:t>
                </a:r>
                <a:r>
                  <a:rPr lang="en-US" altLang="ja-JP" sz="1089" dirty="0">
                    <a:latin typeface="Meiryo" panose="020B0604030504040204" pitchFamily="34" charset="-128"/>
                    <a:ea typeface="Meiryo" panose="020B0604030504040204" pitchFamily="34" charset="-128"/>
                  </a:rPr>
                  <a:t>ID</a:t>
                </a:r>
                <a:r>
                  <a:rPr lang="ja-JP" altLang="en-US" sz="1089">
                    <a:latin typeface="Meiryo" panose="020B0604030504040204" pitchFamily="34" charset="-128"/>
                    <a:ea typeface="Meiryo" panose="020B0604030504040204" pitchFamily="34" charset="-128"/>
                  </a:rPr>
                  <a:t>やパスワードを入力してアプリを利用することです。</a:t>
                </a:r>
              </a:p>
            </p:txBody>
          </p:sp>
        </p:grpSp>
        <p:pic>
          <p:nvPicPr>
            <p:cNvPr id="132" name="図 131">
              <a:extLst>
                <a:ext uri="{FF2B5EF4-FFF2-40B4-BE49-F238E27FC236}">
                  <a16:creationId xmlns:a16="http://schemas.microsoft.com/office/drawing/2014/main" id="{0CC169B8-C725-EC61-5003-D23AC6CAD07C}"/>
                </a:ext>
              </a:extLst>
            </p:cNvPr>
            <p:cNvPicPr>
              <a:picLocks noChangeAspect="1"/>
            </p:cNvPicPr>
            <p:nvPr/>
          </p:nvPicPr>
          <p:blipFill>
            <a:blip r:embed="rId3"/>
            <a:stretch>
              <a:fillRect/>
            </a:stretch>
          </p:blipFill>
          <p:spPr>
            <a:xfrm>
              <a:off x="3181557" y="1681030"/>
              <a:ext cx="342900" cy="342900"/>
            </a:xfrm>
            <a:prstGeom prst="rect">
              <a:avLst/>
            </a:prstGeom>
          </p:spPr>
        </p:pic>
      </p:grpSp>
      <p:sp>
        <p:nvSpPr>
          <p:cNvPr id="6" name="テキスト ボックス 5">
            <a:extLst>
              <a:ext uri="{FF2B5EF4-FFF2-40B4-BE49-F238E27FC236}">
                <a16:creationId xmlns:a16="http://schemas.microsoft.com/office/drawing/2014/main" id="{F9639077-5E11-CD05-CF82-6A18F257D3C2}"/>
              </a:ext>
            </a:extLst>
          </p:cNvPr>
          <p:cNvSpPr txBox="1"/>
          <p:nvPr/>
        </p:nvSpPr>
        <p:spPr>
          <a:xfrm>
            <a:off x="1994185" y="1457329"/>
            <a:ext cx="1776943" cy="357662"/>
          </a:xfrm>
          <a:prstGeom prst="rect">
            <a:avLst/>
          </a:prstGeom>
          <a:noFill/>
        </p:spPr>
        <p:txBody>
          <a:bodyPr wrap="square">
            <a:spAutoFit/>
          </a:bodyPr>
          <a:lstStyle/>
          <a:p>
            <a:r>
              <a:rPr lang="ja-JP" altLang="en-US" sz="1724" b="1">
                <a:solidFill>
                  <a:srgbClr val="FFFFFF"/>
                </a:solidFill>
                <a:latin typeface="Meiryo" panose="020B0604030504040204" pitchFamily="34" charset="-128"/>
                <a:ea typeface="Meiryo" panose="020B0604030504040204" pitchFamily="34" charset="-128"/>
              </a:rPr>
              <a:t>マーク・</a:t>
            </a:r>
            <a:r>
              <a:rPr lang="en" altLang="ja-JP" sz="1724" b="1" dirty="0">
                <a:solidFill>
                  <a:srgbClr val="FFFFFF"/>
                </a:solidFill>
                <a:latin typeface="Meiryo" panose="020B0604030504040204" pitchFamily="34" charset="-128"/>
                <a:ea typeface="Meiryo" panose="020B0604030504040204" pitchFamily="34" charset="-128"/>
              </a:rPr>
              <a:t>IT</a:t>
            </a:r>
            <a:r>
              <a:rPr lang="ja-JP" altLang="en-US" sz="1724" b="1">
                <a:solidFill>
                  <a:srgbClr val="FFFFFF"/>
                </a:solidFill>
                <a:latin typeface="Meiryo" panose="020B0604030504040204" pitchFamily="34" charset="-128"/>
                <a:ea typeface="Meiryo" panose="020B0604030504040204" pitchFamily="34" charset="-128"/>
              </a:rPr>
              <a:t>用語</a:t>
            </a:r>
          </a:p>
        </p:txBody>
      </p:sp>
      <p:pic>
        <p:nvPicPr>
          <p:cNvPr id="11" name="図 10">
            <a:extLst>
              <a:ext uri="{FF2B5EF4-FFF2-40B4-BE49-F238E27FC236}">
                <a16:creationId xmlns:a16="http://schemas.microsoft.com/office/drawing/2014/main" id="{AE9755A6-2EB5-7D26-AA9C-C521C404A4FE}"/>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tretch>
            <a:fillRect/>
          </a:stretch>
        </p:blipFill>
        <p:spPr>
          <a:xfrm>
            <a:off x="3567417" y="2008428"/>
            <a:ext cx="326585" cy="326585"/>
          </a:xfrm>
          <a:prstGeom prst="rect">
            <a:avLst/>
          </a:prstGeom>
        </p:spPr>
      </p:pic>
      <p:pic>
        <p:nvPicPr>
          <p:cNvPr id="14" name="図 13">
            <a:extLst>
              <a:ext uri="{FF2B5EF4-FFF2-40B4-BE49-F238E27FC236}">
                <a16:creationId xmlns:a16="http://schemas.microsoft.com/office/drawing/2014/main" id="{8E14EC78-7F07-4763-6603-4C781C1E0678}"/>
              </a:ext>
            </a:extLst>
          </p:cNvPr>
          <p:cNvPicPr>
            <a:picLocks noChangeAspect="1"/>
          </p:cNvPicPr>
          <p:nvPr/>
        </p:nvPicPr>
        <p:blipFill>
          <a:blip r:embed="rId2"/>
          <a:stretch>
            <a:fillRect/>
          </a:stretch>
        </p:blipFill>
        <p:spPr>
          <a:xfrm>
            <a:off x="9568962" y="2004472"/>
            <a:ext cx="322594" cy="322594"/>
          </a:xfrm>
          <a:prstGeom prst="rect">
            <a:avLst/>
          </a:prstGeom>
        </p:spPr>
      </p:pic>
      <p:pic>
        <p:nvPicPr>
          <p:cNvPr id="13" name="図 12">
            <a:extLst>
              <a:ext uri="{FF2B5EF4-FFF2-40B4-BE49-F238E27FC236}">
                <a16:creationId xmlns:a16="http://schemas.microsoft.com/office/drawing/2014/main" id="{414984E9-4C4F-F4CB-F461-592BA8AFA8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966" y="1999696"/>
            <a:ext cx="326585" cy="326585"/>
          </a:xfrm>
          <a:prstGeom prst="rect">
            <a:avLst/>
          </a:prstGeom>
        </p:spPr>
      </p:pic>
      <p:sp>
        <p:nvSpPr>
          <p:cNvPr id="2" name="テキスト ボックス 1">
            <a:extLst>
              <a:ext uri="{FF2B5EF4-FFF2-40B4-BE49-F238E27FC236}">
                <a16:creationId xmlns:a16="http://schemas.microsoft.com/office/drawing/2014/main" id="{3D2F300C-8F43-DB23-97F5-D0F19E860309}"/>
              </a:ext>
            </a:extLst>
          </p:cNvPr>
          <p:cNvSpPr txBox="1"/>
          <p:nvPr/>
        </p:nvSpPr>
        <p:spPr>
          <a:xfrm>
            <a:off x="2014044" y="5201711"/>
            <a:ext cx="2429571" cy="930383"/>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スマートフォン本体やアプリを最新の状態に更新すること。アップデートすると、セキュリティが強化されたり、動作の不具合などが解消されるようになります。</a:t>
            </a:r>
          </a:p>
        </p:txBody>
      </p:sp>
      <p:sp>
        <p:nvSpPr>
          <p:cNvPr id="4" name="テキスト ボックス 3">
            <a:extLst>
              <a:ext uri="{FF2B5EF4-FFF2-40B4-BE49-F238E27FC236}">
                <a16:creationId xmlns:a16="http://schemas.microsoft.com/office/drawing/2014/main" id="{83497C5D-1123-776B-2C4E-8E1149048F03}"/>
              </a:ext>
            </a:extLst>
          </p:cNvPr>
          <p:cNvSpPr txBox="1"/>
          <p:nvPr/>
        </p:nvSpPr>
        <p:spPr>
          <a:xfrm>
            <a:off x="4963781" y="5201711"/>
            <a:ext cx="2580712" cy="930383"/>
          </a:xfrm>
          <a:prstGeom prst="rect">
            <a:avLst/>
          </a:prstGeom>
          <a:noFill/>
        </p:spPr>
        <p:txBody>
          <a:bodyPr wrap="square">
            <a:spAutoFit/>
          </a:bodyPr>
          <a:lstStyle/>
          <a:p>
            <a:r>
              <a:rPr lang="ja-JP" altLang="en-US" sz="1089">
                <a:latin typeface="Meiryo" panose="020B0604030504040204" pitchFamily="34" charset="-128"/>
                <a:ea typeface="Meiryo" panose="020B0604030504040204" pitchFamily="34" charset="-128"/>
              </a:rPr>
              <a:t>実際の空間にそっくりではあるものの、現実ではない仮想の世界のこと。</a:t>
            </a:r>
            <a:endParaRPr lang="en-US" altLang="ja-JP" sz="1089" dirty="0">
              <a:latin typeface="Meiryo" panose="020B0604030504040204" pitchFamily="34" charset="-128"/>
              <a:ea typeface="Meiryo" panose="020B0604030504040204" pitchFamily="34" charset="-128"/>
            </a:endParaRPr>
          </a:p>
          <a:p>
            <a:r>
              <a:rPr lang="en-US" altLang="ja-JP" sz="1089" dirty="0">
                <a:latin typeface="Meiryo" panose="020B0604030504040204" pitchFamily="34" charset="-128"/>
                <a:ea typeface="Meiryo" panose="020B0604030504040204" pitchFamily="34" charset="-128"/>
              </a:rPr>
              <a:t>Zoom</a:t>
            </a:r>
            <a:r>
              <a:rPr lang="ja-JP" altLang="en-US" sz="1089">
                <a:latin typeface="Meiryo" panose="020B0604030504040204" pitchFamily="34" charset="-128"/>
                <a:ea typeface="Meiryo" panose="020B0604030504040204" pitchFamily="34" charset="-128"/>
              </a:rPr>
              <a:t>では背景にバーチャルを設定することで、プライバシーの保護としても活用できます。</a:t>
            </a:r>
          </a:p>
        </p:txBody>
      </p:sp>
      <p:sp>
        <p:nvSpPr>
          <p:cNvPr id="15" name="スライド番号プレースホルダー 14">
            <a:extLst>
              <a:ext uri="{FF2B5EF4-FFF2-40B4-BE49-F238E27FC236}">
                <a16:creationId xmlns:a16="http://schemas.microsoft.com/office/drawing/2014/main" id="{903A2E0B-E5EE-A52B-8F39-22E130761485}"/>
              </a:ext>
            </a:extLst>
          </p:cNvPr>
          <p:cNvSpPr>
            <a:spLocks noGrp="1"/>
          </p:cNvSpPr>
          <p:nvPr>
            <p:ph type="sldNum" sz="quarter" idx="12"/>
          </p:nvPr>
        </p:nvSpPr>
        <p:spPr/>
        <p:txBody>
          <a:bodyPr/>
          <a:lstStyle/>
          <a:p>
            <a:fld id="{0869AD2D-B8A4-B94C-A8F3-6904FAA7DB71}" type="slidenum">
              <a:rPr kumimoji="1" lang="ja-JP" altLang="en-US" smtClean="0"/>
              <a:t>45</a:t>
            </a:fld>
            <a:endParaRPr kumimoji="1" lang="ja-JP" altLang="en-US" dirty="0"/>
          </a:p>
        </p:txBody>
      </p:sp>
    </p:spTree>
    <p:extLst>
      <p:ext uri="{BB962C8B-B14F-4D97-AF65-F5344CB8AC3E}">
        <p14:creationId xmlns:p14="http://schemas.microsoft.com/office/powerpoint/2010/main" val="1764638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5A8BB4E8-33E9-A08F-F569-8615880A92F8}"/>
              </a:ext>
            </a:extLst>
          </p:cNvPr>
          <p:cNvSpPr/>
          <p:nvPr/>
        </p:nvSpPr>
        <p:spPr>
          <a:xfrm>
            <a:off x="1929111" y="720915"/>
            <a:ext cx="8526131" cy="5690265"/>
          </a:xfrm>
          <a:prstGeom prst="roundRect">
            <a:avLst>
              <a:gd name="adj" fmla="val 1570"/>
            </a:avLst>
          </a:prstGeom>
          <a:solidFill>
            <a:schemeClr val="bg1"/>
          </a:solidFill>
          <a:ln>
            <a:solidFill>
              <a:srgbClr val="006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5" name="テキスト ボックス 4">
            <a:extLst>
              <a:ext uri="{FF2B5EF4-FFF2-40B4-BE49-F238E27FC236}">
                <a16:creationId xmlns:a16="http://schemas.microsoft.com/office/drawing/2014/main" id="{A703DF89-57B9-1302-59D0-DED762DF7F6F}"/>
              </a:ext>
            </a:extLst>
          </p:cNvPr>
          <p:cNvSpPr txBox="1"/>
          <p:nvPr/>
        </p:nvSpPr>
        <p:spPr>
          <a:xfrm>
            <a:off x="2342608" y="1331846"/>
            <a:ext cx="7506783" cy="2234201"/>
          </a:xfrm>
          <a:prstGeom prst="rect">
            <a:avLst/>
          </a:prstGeom>
          <a:noFill/>
        </p:spPr>
        <p:txBody>
          <a:bodyPr wrap="square">
            <a:spAutoFit/>
          </a:bodyPr>
          <a:lstStyle/>
          <a:p>
            <a:pPr>
              <a:lnSpc>
                <a:spcPts val="1488"/>
              </a:lnSpc>
            </a:pPr>
            <a:r>
              <a:rPr lang="en-US" altLang="ja-JP" sz="1270" dirty="0">
                <a:latin typeface="Meiryo" panose="020B0604030504040204" pitchFamily="34" charset="-128"/>
                <a:ea typeface="Meiryo" panose="020B0604030504040204" pitchFamily="34" charset="-128"/>
              </a:rPr>
              <a:t>【</a:t>
            </a:r>
            <a:r>
              <a:rPr lang="ja-JP" altLang="en-US" sz="1270" dirty="0">
                <a:latin typeface="Meiryo" panose="020B0604030504040204" pitchFamily="34" charset="-128"/>
                <a:ea typeface="Meiryo" panose="020B0604030504040204" pitchFamily="34" charset="-128"/>
              </a:rPr>
              <a:t>免責</a:t>
            </a:r>
            <a:r>
              <a:rPr lang="en-US" altLang="ja-JP" sz="1270" dirty="0">
                <a:latin typeface="Meiryo" panose="020B0604030504040204" pitchFamily="34" charset="-128"/>
                <a:ea typeface="Meiryo" panose="020B0604030504040204" pitchFamily="34" charset="-128"/>
              </a:rPr>
              <a:t>】</a:t>
            </a:r>
          </a:p>
          <a:p>
            <a:pPr>
              <a:lnSpc>
                <a:spcPts val="1669"/>
              </a:lnSpc>
            </a:pPr>
            <a:r>
              <a:rPr lang="ja-JP" altLang="en-US" sz="1089" dirty="0">
                <a:latin typeface="Meiryo" panose="020B0604030504040204" pitchFamily="34" charset="-128"/>
                <a:ea typeface="Meiryo" panose="020B0604030504040204" pitchFamily="34" charset="-128"/>
              </a:rPr>
              <a:t>※本ガイドブックで紹介しているアプリ</a:t>
            </a:r>
            <a:r>
              <a:rPr lang="ja-JP" altLang="en-US" sz="1089" dirty="0">
                <a:solidFill>
                  <a:srgbClr val="211D1E"/>
                </a:solidFill>
                <a:latin typeface="Meiryo" panose="020B0604030504040204" pitchFamily="34" charset="-128"/>
                <a:ea typeface="Meiryo" panose="020B0604030504040204" pitchFamily="34" charset="-128"/>
              </a:rPr>
              <a:t>、サービス内容や情報は</a:t>
            </a:r>
            <a:r>
              <a:rPr lang="en-US" altLang="ja-JP" sz="1089" dirty="0">
                <a:solidFill>
                  <a:srgbClr val="211D1E"/>
                </a:solidFill>
                <a:latin typeface="Meiryo" panose="020B0604030504040204" pitchFamily="34" charset="-128"/>
                <a:ea typeface="Meiryo" panose="020B0604030504040204" pitchFamily="34" charset="-128"/>
              </a:rPr>
              <a:t>2024</a:t>
            </a:r>
            <a:r>
              <a:rPr lang="ja-JP" altLang="en-US" sz="1089" dirty="0">
                <a:solidFill>
                  <a:srgbClr val="211D1E"/>
                </a:solidFill>
                <a:latin typeface="Meiryo" panose="020B0604030504040204" pitchFamily="34" charset="-128"/>
                <a:ea typeface="Meiryo" panose="020B0604030504040204" pitchFamily="34" charset="-128"/>
              </a:rPr>
              <a:t>年</a:t>
            </a:r>
            <a:r>
              <a:rPr lang="en-US" altLang="ja-JP" sz="1089" dirty="0">
                <a:solidFill>
                  <a:srgbClr val="211D1E"/>
                </a:solidFill>
                <a:latin typeface="Meiryo" panose="020B0604030504040204" pitchFamily="34" charset="-128"/>
                <a:ea typeface="Meiryo" panose="020B0604030504040204" pitchFamily="34" charset="-128"/>
              </a:rPr>
              <a:t>1</a:t>
            </a:r>
            <a:r>
              <a:rPr lang="ja-JP" altLang="en-US" sz="1089" dirty="0">
                <a:solidFill>
                  <a:srgbClr val="211D1E"/>
                </a:solidFill>
                <a:latin typeface="Meiryo" panose="020B0604030504040204" pitchFamily="34" charset="-128"/>
                <a:ea typeface="Meiryo" panose="020B0604030504040204" pitchFamily="34" charset="-128"/>
              </a:rPr>
              <a:t>月時点のものです。内容については変更</a:t>
            </a:r>
            <a:endParaRPr lang="en-US" altLang="ja-JP" sz="1089" dirty="0">
              <a:solidFill>
                <a:srgbClr val="211D1E"/>
              </a:solidFill>
              <a:latin typeface="Meiryo" panose="020B0604030504040204" pitchFamily="34" charset="-128"/>
              <a:ea typeface="Meiryo" panose="020B0604030504040204" pitchFamily="34" charset="-128"/>
            </a:endParaRPr>
          </a:p>
          <a:p>
            <a:pPr>
              <a:lnSpc>
                <a:spcPts val="1669"/>
              </a:lnSpc>
            </a:pPr>
            <a:r>
              <a:rPr lang="ja-JP" altLang="en-US" sz="1089" dirty="0">
                <a:solidFill>
                  <a:srgbClr val="211D1E"/>
                </a:solidFill>
                <a:latin typeface="Meiryo" panose="020B0604030504040204" pitchFamily="34" charset="-128"/>
                <a:ea typeface="Meiryo" panose="020B0604030504040204" pitchFamily="34" charset="-128"/>
              </a:rPr>
              <a:t>　される場合もあります。あらかじめご了承ください。</a:t>
            </a:r>
          </a:p>
          <a:p>
            <a:pPr>
              <a:lnSpc>
                <a:spcPts val="1669"/>
              </a:lnSpc>
            </a:pPr>
            <a:r>
              <a:rPr lang="ja-JP" altLang="en-US" sz="1089" dirty="0">
                <a:latin typeface="Meiryo" panose="020B0604030504040204" pitchFamily="34" charset="-128"/>
                <a:ea typeface="Meiryo" panose="020B0604030504040204" pitchFamily="34" charset="-128"/>
              </a:rPr>
              <a:t>※掲</a:t>
            </a:r>
            <a:r>
              <a:rPr lang="ja-JP" altLang="en-US" sz="1089" dirty="0">
                <a:solidFill>
                  <a:srgbClr val="211D1E"/>
                </a:solidFill>
                <a:latin typeface="Meiryo" panose="020B0604030504040204" pitchFamily="34" charset="-128"/>
                <a:ea typeface="Meiryo" panose="020B0604030504040204" pitchFamily="34" charset="-128"/>
              </a:rPr>
              <a:t>載している情報や製品、アプリの利用により生じた損害については一切の責任を負いませんので、ご了承ください。</a:t>
            </a:r>
            <a:endParaRPr lang="en-US" altLang="ja-JP" sz="1089" dirty="0">
              <a:solidFill>
                <a:srgbClr val="211D1E"/>
              </a:solidFill>
              <a:latin typeface="Meiryo" panose="020B0604030504040204" pitchFamily="34" charset="-128"/>
              <a:ea typeface="Meiryo" panose="020B0604030504040204" pitchFamily="34" charset="-128"/>
            </a:endParaRPr>
          </a:p>
          <a:p>
            <a:pPr>
              <a:lnSpc>
                <a:spcPts val="1669"/>
              </a:lnSpc>
            </a:pPr>
            <a:r>
              <a:rPr lang="en-US" altLang="ja-JP" sz="1089" dirty="0">
                <a:solidFill>
                  <a:srgbClr val="211D1E"/>
                </a:solidFill>
                <a:latin typeface="Meiryo" panose="020B0604030504040204" pitchFamily="34" charset="-128"/>
                <a:ea typeface="Meiryo" panose="020B0604030504040204" pitchFamily="34" charset="-128"/>
              </a:rPr>
              <a:t>※</a:t>
            </a:r>
            <a:r>
              <a:rPr lang="ja-JP" altLang="en-US" sz="1089" dirty="0">
                <a:solidFill>
                  <a:srgbClr val="211D1E"/>
                </a:solidFill>
                <a:latin typeface="Meiryo" panose="020B0604030504040204" pitchFamily="34" charset="-128"/>
                <a:ea typeface="Meiryo" panose="020B0604030504040204" pitchFamily="34" charset="-128"/>
              </a:rPr>
              <a:t>本ガイドブックで紹介している操作手順は、</a:t>
            </a:r>
            <a:r>
              <a:rPr lang="en" altLang="ja-JP" sz="1089" dirty="0">
                <a:solidFill>
                  <a:srgbClr val="211D1E"/>
                </a:solidFill>
                <a:latin typeface="Meiryo" panose="020B0604030504040204" pitchFamily="34" charset="-128"/>
                <a:ea typeface="Meiryo" panose="020B0604030504040204" pitchFamily="34" charset="-128"/>
              </a:rPr>
              <a:t>Xperia 10 </a:t>
            </a:r>
            <a:r>
              <a:rPr lang="en-US" altLang="ja-JP" sz="1089" dirty="0">
                <a:solidFill>
                  <a:srgbClr val="211D1E"/>
                </a:solidFill>
                <a:latin typeface="Meiryo" panose="020B0604030504040204" pitchFamily="34" charset="-128"/>
                <a:ea typeface="Meiryo" panose="020B0604030504040204" pitchFamily="34" charset="-128"/>
              </a:rPr>
              <a:t>Ⅲ</a:t>
            </a:r>
            <a:r>
              <a:rPr lang="ja-JP" altLang="en-US" sz="1089" dirty="0">
                <a:solidFill>
                  <a:srgbClr val="211D1E"/>
                </a:solidFill>
                <a:latin typeface="Meiryo" panose="020B0604030504040204" pitchFamily="34" charset="-128"/>
                <a:ea typeface="Meiryo" panose="020B0604030504040204" pitchFamily="34" charset="-128"/>
              </a:rPr>
              <a:t>を使って説明しています。機種や</a:t>
            </a:r>
            <a:r>
              <a:rPr lang="en" altLang="ja-JP" sz="1089" dirty="0">
                <a:solidFill>
                  <a:srgbClr val="211D1E"/>
                </a:solidFill>
                <a:latin typeface="Meiryo" panose="020B0604030504040204" pitchFamily="34" charset="-128"/>
                <a:ea typeface="Meiryo" panose="020B0604030504040204" pitchFamily="34" charset="-128"/>
              </a:rPr>
              <a:t>OS</a:t>
            </a:r>
            <a:r>
              <a:rPr lang="ja-JP" altLang="en-US" sz="1089" dirty="0">
                <a:solidFill>
                  <a:srgbClr val="211D1E"/>
                </a:solidFill>
                <a:latin typeface="Meiryo" panose="020B0604030504040204" pitchFamily="34" charset="-128"/>
                <a:ea typeface="Meiryo" panose="020B0604030504040204" pitchFamily="34" charset="-128"/>
              </a:rPr>
              <a:t>のバージョンにより</a:t>
            </a:r>
            <a:endParaRPr lang="en-US" altLang="ja-JP" sz="1089" dirty="0">
              <a:solidFill>
                <a:srgbClr val="211D1E"/>
              </a:solidFill>
              <a:latin typeface="Meiryo" panose="020B0604030504040204" pitchFamily="34" charset="-128"/>
              <a:ea typeface="Meiryo" panose="020B0604030504040204" pitchFamily="34" charset="-128"/>
            </a:endParaRPr>
          </a:p>
          <a:p>
            <a:pPr>
              <a:lnSpc>
                <a:spcPts val="1669"/>
              </a:lnSpc>
            </a:pPr>
            <a:r>
              <a:rPr lang="ja-JP" altLang="en-US" sz="1089" dirty="0">
                <a:solidFill>
                  <a:srgbClr val="211D1E"/>
                </a:solidFill>
                <a:latin typeface="Meiryo" panose="020B0604030504040204" pitchFamily="34" charset="-128"/>
                <a:ea typeface="Meiryo" panose="020B0604030504040204" pitchFamily="34" charset="-128"/>
              </a:rPr>
              <a:t>　操作手順が異なる場合もありますので、あらかじめご了承ください。</a:t>
            </a:r>
            <a:endParaRPr lang="en-US" altLang="ja-JP" sz="1089" dirty="0">
              <a:solidFill>
                <a:srgbClr val="211D1E"/>
              </a:solidFill>
              <a:latin typeface="Meiryo" panose="020B0604030504040204" pitchFamily="34" charset="-128"/>
              <a:ea typeface="Meiryo" panose="020B0604030504040204" pitchFamily="34" charset="-128"/>
            </a:endParaRPr>
          </a:p>
          <a:p>
            <a:pPr>
              <a:lnSpc>
                <a:spcPts val="1669"/>
              </a:lnSpc>
            </a:pPr>
            <a:r>
              <a:rPr lang="en-US" altLang="ja-JP" sz="1089" dirty="0">
                <a:solidFill>
                  <a:srgbClr val="211D1E"/>
                </a:solidFill>
                <a:latin typeface="Meiryo" panose="020B0604030504040204" pitchFamily="34" charset="-128"/>
                <a:ea typeface="Meiryo" panose="020B0604030504040204" pitchFamily="34" charset="-128"/>
              </a:rPr>
              <a:t>※</a:t>
            </a:r>
            <a:r>
              <a:rPr lang="ja-JP" altLang="en-US" sz="1089" dirty="0">
                <a:solidFill>
                  <a:srgbClr val="211D1E"/>
                </a:solidFill>
                <a:latin typeface="Meiryo" panose="020B0604030504040204" pitchFamily="34" charset="-128"/>
                <a:ea typeface="Meiryo" panose="020B0604030504040204" pitchFamily="34" charset="-128"/>
              </a:rPr>
              <a:t>掲載している内容は、情報の提供のみを目的としています。このガイドブックによる運用については、必ずご自身の</a:t>
            </a:r>
            <a:endParaRPr lang="en-US" altLang="ja-JP" sz="1089" dirty="0">
              <a:solidFill>
                <a:srgbClr val="211D1E"/>
              </a:solidFill>
              <a:latin typeface="Meiryo" panose="020B0604030504040204" pitchFamily="34" charset="-128"/>
              <a:ea typeface="Meiryo" panose="020B0604030504040204" pitchFamily="34" charset="-128"/>
            </a:endParaRPr>
          </a:p>
          <a:p>
            <a:pPr>
              <a:lnSpc>
                <a:spcPts val="1669"/>
              </a:lnSpc>
            </a:pPr>
            <a:r>
              <a:rPr lang="ja-JP" altLang="en-US" sz="1089" dirty="0">
                <a:solidFill>
                  <a:srgbClr val="211D1E"/>
                </a:solidFill>
                <a:latin typeface="Meiryo" panose="020B0604030504040204" pitchFamily="34" charset="-128"/>
                <a:ea typeface="Meiryo" panose="020B0604030504040204" pitchFamily="34" charset="-128"/>
              </a:rPr>
              <a:t>　責任と判断によって行ってください。</a:t>
            </a:r>
          </a:p>
          <a:p>
            <a:pPr>
              <a:lnSpc>
                <a:spcPts val="1669"/>
              </a:lnSpc>
            </a:pPr>
            <a:r>
              <a:rPr lang="ja-JP" altLang="en-US" sz="1089" dirty="0">
                <a:solidFill>
                  <a:srgbClr val="211D1E"/>
                </a:solidFill>
                <a:latin typeface="Meiryo" panose="020B0604030504040204" pitchFamily="34" charset="-128"/>
                <a:ea typeface="Meiryo" panose="020B0604030504040204" pitchFamily="34" charset="-128"/>
              </a:rPr>
              <a:t>　また、事例として紹介するサービスや製品は一例です。各都道府県・自治体の方針に従い、使用するものを決定して</a:t>
            </a:r>
            <a:endParaRPr lang="en-US" altLang="ja-JP" sz="1089" dirty="0">
              <a:solidFill>
                <a:srgbClr val="211D1E"/>
              </a:solidFill>
              <a:latin typeface="Meiryo" panose="020B0604030504040204" pitchFamily="34" charset="-128"/>
              <a:ea typeface="Meiryo" panose="020B0604030504040204" pitchFamily="34" charset="-128"/>
            </a:endParaRPr>
          </a:p>
          <a:p>
            <a:pPr>
              <a:lnSpc>
                <a:spcPts val="1669"/>
              </a:lnSpc>
            </a:pPr>
            <a:r>
              <a:rPr lang="ja-JP" altLang="en-US" sz="1089" dirty="0">
                <a:solidFill>
                  <a:srgbClr val="211D1E"/>
                </a:solidFill>
                <a:latin typeface="Meiryo" panose="020B0604030504040204" pitchFamily="34" charset="-128"/>
                <a:ea typeface="Meiryo" panose="020B0604030504040204" pitchFamily="34" charset="-128"/>
              </a:rPr>
              <a:t>　ください。</a:t>
            </a:r>
          </a:p>
        </p:txBody>
      </p:sp>
      <p:sp>
        <p:nvSpPr>
          <p:cNvPr id="6" name="テキスト ボックス 5">
            <a:extLst>
              <a:ext uri="{FF2B5EF4-FFF2-40B4-BE49-F238E27FC236}">
                <a16:creationId xmlns:a16="http://schemas.microsoft.com/office/drawing/2014/main" id="{EB285B63-C32D-E454-6B31-628DFFCA9BC0}"/>
              </a:ext>
            </a:extLst>
          </p:cNvPr>
          <p:cNvSpPr txBox="1"/>
          <p:nvPr/>
        </p:nvSpPr>
        <p:spPr>
          <a:xfrm>
            <a:off x="3078399" y="904485"/>
            <a:ext cx="6227553" cy="427361"/>
          </a:xfrm>
          <a:prstGeom prst="rect">
            <a:avLst/>
          </a:prstGeom>
          <a:noFill/>
        </p:spPr>
        <p:txBody>
          <a:bodyPr wrap="square">
            <a:spAutoFit/>
          </a:bodyPr>
          <a:lstStyle/>
          <a:p>
            <a:pPr algn="ctr"/>
            <a:r>
              <a:rPr lang="ja-JP" altLang="en-US" sz="2177" b="1" dirty="0">
                <a:solidFill>
                  <a:srgbClr val="006DAB"/>
                </a:solidFill>
                <a:latin typeface="Meiryo" panose="020B0604030504040204" pitchFamily="34" charset="-128"/>
                <a:ea typeface="Meiryo" panose="020B0604030504040204" pitchFamily="34" charset="-128"/>
              </a:rPr>
              <a:t>免責・他社所有商標に関する表示</a:t>
            </a:r>
          </a:p>
        </p:txBody>
      </p:sp>
      <p:sp>
        <p:nvSpPr>
          <p:cNvPr id="7" name="テキスト ボックス 6">
            <a:extLst>
              <a:ext uri="{FF2B5EF4-FFF2-40B4-BE49-F238E27FC236}">
                <a16:creationId xmlns:a16="http://schemas.microsoft.com/office/drawing/2014/main" id="{5A606415-307A-BDB7-72B4-B6918FE3A9B6}"/>
              </a:ext>
            </a:extLst>
          </p:cNvPr>
          <p:cNvSpPr txBox="1"/>
          <p:nvPr/>
        </p:nvSpPr>
        <p:spPr>
          <a:xfrm>
            <a:off x="2342608" y="3708004"/>
            <a:ext cx="8016457" cy="2546851"/>
          </a:xfrm>
          <a:prstGeom prst="rect">
            <a:avLst/>
          </a:prstGeom>
          <a:noFill/>
        </p:spPr>
        <p:txBody>
          <a:bodyPr wrap="square">
            <a:spAutoFit/>
          </a:bodyPr>
          <a:lstStyle/>
          <a:p>
            <a:pPr>
              <a:lnSpc>
                <a:spcPts val="1488"/>
              </a:lnSpc>
            </a:pPr>
            <a:r>
              <a:rPr lang="en-US" altLang="ja-JP" sz="1270" dirty="0">
                <a:latin typeface="Meiryo" panose="020B0604030504040204" pitchFamily="34" charset="-128"/>
                <a:ea typeface="Meiryo" panose="020B0604030504040204" pitchFamily="34" charset="-128"/>
              </a:rPr>
              <a:t>【</a:t>
            </a:r>
            <a:r>
              <a:rPr lang="ja-JP" altLang="en-US" sz="1270" dirty="0">
                <a:latin typeface="Meiryo" panose="020B0604030504040204" pitchFamily="34" charset="-128"/>
                <a:ea typeface="Meiryo" panose="020B0604030504040204" pitchFamily="34" charset="-128"/>
              </a:rPr>
              <a:t>商標</a:t>
            </a:r>
            <a:r>
              <a:rPr lang="en-US" altLang="ja-JP" sz="1270" dirty="0">
                <a:latin typeface="Meiryo" panose="020B0604030504040204" pitchFamily="34" charset="-128"/>
                <a:ea typeface="Meiryo" panose="020B0604030504040204" pitchFamily="34" charset="-128"/>
              </a:rPr>
              <a:t>】</a:t>
            </a:r>
          </a:p>
          <a:p>
            <a:pPr algn="l"/>
            <a:r>
              <a:rPr lang="ja-JP" altLang="en-US" sz="1050" dirty="0">
                <a:latin typeface="メイリオ" panose="020B0604030504040204" pitchFamily="50" charset="-128"/>
                <a:ea typeface="メイリオ" panose="020B0604030504040204" pitchFamily="50" charset="-128"/>
              </a:rPr>
              <a:t>※</a:t>
            </a:r>
            <a:r>
              <a:rPr lang="en" altLang="ja-JP" sz="1050" dirty="0">
                <a:solidFill>
                  <a:srgbClr val="202124"/>
                </a:solidFill>
                <a:latin typeface="メイリオ" panose="020B0604030504040204" pitchFamily="50" charset="-128"/>
                <a:ea typeface="メイリオ" panose="020B0604030504040204" pitchFamily="50" charset="-128"/>
              </a:rPr>
              <a:t>Xperia</a:t>
            </a:r>
            <a:r>
              <a:rPr lang="ja-JP" altLang="en-US" sz="1050" dirty="0">
                <a:solidFill>
                  <a:srgbClr val="202124"/>
                </a:solidFill>
                <a:latin typeface="メイリオ" panose="020B0604030504040204" pitchFamily="50" charset="-128"/>
                <a:ea typeface="メイリオ" panose="020B0604030504040204" pitchFamily="50" charset="-128"/>
              </a:rPr>
              <a:t>は、ソニーモバイルコミュニケーションズ株式会社の商標または登録商標です。</a:t>
            </a:r>
            <a:endParaRPr lang="en-US" altLang="ja-JP" sz="1050" dirty="0">
              <a:solidFill>
                <a:srgbClr val="202124"/>
              </a:solidFill>
              <a:latin typeface="メイリオ" panose="020B0604030504040204" pitchFamily="50" charset="-128"/>
              <a:ea typeface="メイリオ" panose="020B0604030504040204" pitchFamily="50" charset="-128"/>
            </a:endParaRPr>
          </a:p>
          <a:p>
            <a:r>
              <a:rPr lang="en-US" altLang="ja-JP" sz="1050" dirty="0">
                <a:solidFill>
                  <a:srgbClr val="211D1E"/>
                </a:solidFill>
                <a:latin typeface="メイリオ" panose="020B0604030504040204" pitchFamily="50" charset="-128"/>
                <a:ea typeface="メイリオ" panose="020B0604030504040204" pitchFamily="50" charset="-128"/>
              </a:rPr>
              <a:t>※Google </a:t>
            </a:r>
            <a:r>
              <a:rPr lang="ja-JP" altLang="en-US" sz="1050" dirty="0">
                <a:solidFill>
                  <a:srgbClr val="211D1E"/>
                </a:solidFill>
                <a:latin typeface="メイリオ" panose="020B0604030504040204" pitchFamily="50" charset="-128"/>
                <a:ea typeface="メイリオ" panose="020B0604030504040204" pitchFamily="50" charset="-128"/>
              </a:rPr>
              <a:t>および</a:t>
            </a:r>
            <a:r>
              <a:rPr lang="en-US" altLang="ja-JP" sz="1050" dirty="0">
                <a:solidFill>
                  <a:srgbClr val="211D1E"/>
                </a:solidFill>
                <a:latin typeface="メイリオ" panose="020B0604030504040204" pitchFamily="50" charset="-128"/>
                <a:ea typeface="メイリオ" panose="020B0604030504040204" pitchFamily="50" charset="-128"/>
              </a:rPr>
              <a:t>Google</a:t>
            </a:r>
            <a:r>
              <a:rPr lang="ja-JP" altLang="en-US" sz="1050" dirty="0">
                <a:solidFill>
                  <a:srgbClr val="211D1E"/>
                </a:solidFill>
                <a:latin typeface="メイリオ" panose="020B0604030504040204" pitchFamily="50" charset="-128"/>
                <a:ea typeface="メイリオ" panose="020B0604030504040204" pitchFamily="50" charset="-128"/>
              </a:rPr>
              <a:t>ロゴおよび</a:t>
            </a:r>
            <a:r>
              <a:rPr lang="en-US" altLang="ja-JP" sz="1050" dirty="0">
                <a:solidFill>
                  <a:srgbClr val="211D1E"/>
                </a:solidFill>
                <a:latin typeface="メイリオ" panose="020B0604030504040204" pitchFamily="50" charset="-128"/>
                <a:ea typeface="メイリオ" panose="020B0604030504040204" pitchFamily="50" charset="-128"/>
              </a:rPr>
              <a:t>G</a:t>
            </a:r>
            <a:r>
              <a:rPr lang="ja-JP" altLang="en-US" sz="1050" dirty="0">
                <a:solidFill>
                  <a:srgbClr val="211D1E"/>
                </a:solidFill>
                <a:latin typeface="メイリオ" panose="020B0604030504040204" pitchFamily="50" charset="-128"/>
                <a:ea typeface="メイリオ" panose="020B0604030504040204" pitchFamily="50" charset="-128"/>
              </a:rPr>
              <a:t>ロゴ、</a:t>
            </a:r>
            <a:r>
              <a:rPr lang="en-US" altLang="ja-JP" sz="1050" dirty="0">
                <a:solidFill>
                  <a:srgbClr val="211D1E"/>
                </a:solidFill>
                <a:latin typeface="メイリオ" panose="020B0604030504040204" pitchFamily="50" charset="-128"/>
                <a:ea typeface="メイリオ" panose="020B0604030504040204" pitchFamily="50" charset="-128"/>
              </a:rPr>
              <a:t>Google Play</a:t>
            </a:r>
            <a:r>
              <a:rPr lang="ja-JP" altLang="en-US" sz="1050" dirty="0">
                <a:solidFill>
                  <a:srgbClr val="211D1E"/>
                </a:solidFill>
                <a:latin typeface="メイリオ" panose="020B0604030504040204" pitchFamily="50" charset="-128"/>
                <a:ea typeface="メイリオ" panose="020B0604030504040204" pitchFamily="50" charset="-128"/>
              </a:rPr>
              <a:t>および</a:t>
            </a:r>
            <a:r>
              <a:rPr lang="en-US" altLang="ja-JP" sz="1050" dirty="0">
                <a:solidFill>
                  <a:srgbClr val="211D1E"/>
                </a:solidFill>
                <a:latin typeface="メイリオ" panose="020B0604030504040204" pitchFamily="50" charset="-128"/>
                <a:ea typeface="メイリオ" panose="020B0604030504040204" pitchFamily="50" charset="-128"/>
              </a:rPr>
              <a:t>Google Play</a:t>
            </a:r>
            <a:r>
              <a:rPr lang="ja-JP" altLang="en-US" sz="1050" dirty="0">
                <a:solidFill>
                  <a:srgbClr val="211D1E"/>
                </a:solidFill>
                <a:latin typeface="メイリオ" panose="020B0604030504040204" pitchFamily="50" charset="-128"/>
                <a:ea typeface="メイリオ" panose="020B0604030504040204" pitchFamily="50" charset="-128"/>
              </a:rPr>
              <a:t>ロゴ、</a:t>
            </a:r>
            <a:r>
              <a:rPr lang="en-US" altLang="ja-JP" sz="1050" dirty="0">
                <a:solidFill>
                  <a:srgbClr val="211D1E"/>
                </a:solidFill>
                <a:latin typeface="メイリオ" panose="020B0604030504040204" pitchFamily="50" charset="-128"/>
                <a:ea typeface="メイリオ" panose="020B0604030504040204" pitchFamily="50" charset="-128"/>
              </a:rPr>
              <a:t>Gmail</a:t>
            </a:r>
            <a:r>
              <a:rPr lang="ja-JP" altLang="en-US" sz="1050" dirty="0">
                <a:solidFill>
                  <a:srgbClr val="211D1E"/>
                </a:solidFill>
                <a:latin typeface="メイリオ" panose="020B0604030504040204" pitchFamily="50" charset="-128"/>
                <a:ea typeface="メイリオ" panose="020B0604030504040204" pitchFamily="50" charset="-128"/>
              </a:rPr>
              <a:t>および</a:t>
            </a:r>
            <a:r>
              <a:rPr lang="en-US" altLang="ja-JP" sz="1050" dirty="0">
                <a:solidFill>
                  <a:srgbClr val="211D1E"/>
                </a:solidFill>
                <a:latin typeface="メイリオ" panose="020B0604030504040204" pitchFamily="50" charset="-128"/>
                <a:ea typeface="メイリオ" panose="020B0604030504040204" pitchFamily="50" charset="-128"/>
              </a:rPr>
              <a:t>Gmail</a:t>
            </a:r>
            <a:r>
              <a:rPr lang="ja-JP" altLang="en-US" sz="1050" dirty="0">
                <a:solidFill>
                  <a:srgbClr val="211D1E"/>
                </a:solidFill>
                <a:latin typeface="メイリオ" panose="020B0604030504040204" pitchFamily="50" charset="-128"/>
                <a:ea typeface="メイリオ" panose="020B0604030504040204" pitchFamily="50" charset="-128"/>
              </a:rPr>
              <a:t>ロゴ、</a:t>
            </a:r>
            <a:r>
              <a:rPr lang="en-US" altLang="ja-JP" sz="1050" dirty="0">
                <a:solidFill>
                  <a:srgbClr val="211D1E"/>
                </a:solidFill>
                <a:latin typeface="メイリオ" panose="020B0604030504040204" pitchFamily="50" charset="-128"/>
                <a:ea typeface="メイリオ" panose="020B0604030504040204" pitchFamily="50" charset="-128"/>
              </a:rPr>
              <a:t>Google</a:t>
            </a:r>
            <a:r>
              <a:rPr lang="ja-JP" altLang="en-US" sz="1050" dirty="0">
                <a:solidFill>
                  <a:srgbClr val="211D1E"/>
                </a:solidFill>
                <a:latin typeface="メイリオ" panose="020B0604030504040204" pitchFamily="50" charset="-128"/>
                <a:ea typeface="メイリオ" panose="020B0604030504040204" pitchFamily="50" charset="-128"/>
              </a:rPr>
              <a:t>マップ</a:t>
            </a:r>
            <a:endParaRPr lang="en-US" altLang="ja-JP" sz="1050" dirty="0">
              <a:solidFill>
                <a:srgbClr val="211D1E"/>
              </a:solidFill>
              <a:latin typeface="メイリオ" panose="020B0604030504040204" pitchFamily="50" charset="-128"/>
              <a:ea typeface="メイリオ" panose="020B0604030504040204" pitchFamily="50" charset="-128"/>
            </a:endParaRPr>
          </a:p>
          <a:p>
            <a:r>
              <a:rPr lang="ja-JP" altLang="en-US" sz="1050" dirty="0">
                <a:solidFill>
                  <a:srgbClr val="211D1E"/>
                </a:solidFill>
                <a:latin typeface="メイリオ" panose="020B0604030504040204" pitchFamily="50" charset="-128"/>
                <a:ea typeface="メイリオ" panose="020B0604030504040204" pitchFamily="50" charset="-128"/>
              </a:rPr>
              <a:t>　および</a:t>
            </a:r>
            <a:r>
              <a:rPr lang="en-US" altLang="ja-JP" sz="1050" dirty="0">
                <a:solidFill>
                  <a:srgbClr val="211D1E"/>
                </a:solidFill>
                <a:latin typeface="メイリオ" panose="020B0604030504040204" pitchFamily="50" charset="-128"/>
                <a:ea typeface="メイリオ" panose="020B0604030504040204" pitchFamily="50" charset="-128"/>
              </a:rPr>
              <a:t>Google</a:t>
            </a:r>
            <a:r>
              <a:rPr lang="ja-JP" altLang="en-US" sz="1050" dirty="0">
                <a:solidFill>
                  <a:srgbClr val="211D1E"/>
                </a:solidFill>
                <a:latin typeface="メイリオ" panose="020B0604030504040204" pitchFamily="50" charset="-128"/>
                <a:ea typeface="メイリオ" panose="020B0604030504040204" pitchFamily="50" charset="-128"/>
              </a:rPr>
              <a:t>マップロゴ、</a:t>
            </a:r>
            <a:r>
              <a:rPr lang="en-US" altLang="ja-JP" sz="1050" dirty="0">
                <a:solidFill>
                  <a:srgbClr val="211D1E"/>
                </a:solidFill>
                <a:latin typeface="メイリオ" panose="020B0604030504040204" pitchFamily="50" charset="-128"/>
                <a:ea typeface="メイリオ" panose="020B0604030504040204" pitchFamily="50" charset="-128"/>
              </a:rPr>
              <a:t>Google Chrome</a:t>
            </a:r>
            <a:r>
              <a:rPr lang="ja-JP" altLang="en-US" sz="1050" dirty="0">
                <a:solidFill>
                  <a:srgbClr val="211D1E"/>
                </a:solidFill>
                <a:latin typeface="メイリオ" panose="020B0604030504040204" pitchFamily="50" charset="-128"/>
                <a:ea typeface="メイリオ" panose="020B0604030504040204" pitchFamily="50" charset="-128"/>
              </a:rPr>
              <a:t>および</a:t>
            </a:r>
            <a:r>
              <a:rPr lang="en-US" altLang="ja-JP" sz="1050" dirty="0">
                <a:solidFill>
                  <a:srgbClr val="211D1E"/>
                </a:solidFill>
                <a:latin typeface="メイリオ" panose="020B0604030504040204" pitchFamily="50" charset="-128"/>
                <a:ea typeface="メイリオ" panose="020B0604030504040204" pitchFamily="50" charset="-128"/>
              </a:rPr>
              <a:t>Google Chrome</a:t>
            </a:r>
            <a:r>
              <a:rPr lang="ja-JP" altLang="en-US" sz="1050" dirty="0">
                <a:solidFill>
                  <a:srgbClr val="211D1E"/>
                </a:solidFill>
                <a:latin typeface="メイリオ" panose="020B0604030504040204" pitchFamily="50" charset="-128"/>
                <a:ea typeface="メイリオ" panose="020B0604030504040204" pitchFamily="50" charset="-128"/>
              </a:rPr>
              <a:t>ロゴ、</a:t>
            </a:r>
            <a:r>
              <a:rPr lang="en-US" altLang="ja-JP" sz="1050" dirty="0">
                <a:solidFill>
                  <a:srgbClr val="211D1E"/>
                </a:solidFill>
                <a:latin typeface="メイリオ" panose="020B0604030504040204" pitchFamily="50" charset="-128"/>
                <a:ea typeface="メイリオ" panose="020B0604030504040204" pitchFamily="50" charset="-128"/>
              </a:rPr>
              <a:t>Google Photos</a:t>
            </a:r>
            <a:r>
              <a:rPr lang="ja-JP" altLang="en-US" sz="1050" dirty="0">
                <a:solidFill>
                  <a:srgbClr val="211D1E"/>
                </a:solidFill>
                <a:latin typeface="メイリオ" panose="020B0604030504040204" pitchFamily="50" charset="-128"/>
                <a:ea typeface="メイリオ" panose="020B0604030504040204" pitchFamily="50" charset="-128"/>
              </a:rPr>
              <a:t>および</a:t>
            </a:r>
            <a:r>
              <a:rPr lang="en-US" altLang="ja-JP" sz="1050" dirty="0">
                <a:solidFill>
                  <a:srgbClr val="211D1E"/>
                </a:solidFill>
                <a:latin typeface="メイリオ" panose="020B0604030504040204" pitchFamily="50" charset="-128"/>
                <a:ea typeface="メイリオ" panose="020B0604030504040204" pitchFamily="50" charset="-128"/>
              </a:rPr>
              <a:t>Google Photos</a:t>
            </a:r>
            <a:r>
              <a:rPr lang="ja-JP" altLang="en-US" sz="1050" dirty="0">
                <a:solidFill>
                  <a:srgbClr val="211D1E"/>
                </a:solidFill>
                <a:latin typeface="メイリオ" panose="020B0604030504040204" pitchFamily="50" charset="-128"/>
                <a:ea typeface="メイリオ" panose="020B0604030504040204" pitchFamily="50" charset="-128"/>
              </a:rPr>
              <a:t>ロゴ、</a:t>
            </a:r>
            <a:endParaRPr lang="en-US" altLang="ja-JP" sz="1050" dirty="0">
              <a:solidFill>
                <a:srgbClr val="211D1E"/>
              </a:solidFill>
              <a:latin typeface="メイリオ" panose="020B0604030504040204" pitchFamily="50" charset="-128"/>
              <a:ea typeface="メイリオ" panose="020B0604030504040204" pitchFamily="50" charset="-128"/>
            </a:endParaRPr>
          </a:p>
          <a:p>
            <a:r>
              <a:rPr lang="ja-JP" altLang="en-US" sz="1050" dirty="0">
                <a:solidFill>
                  <a:srgbClr val="211D1E"/>
                </a:solidFill>
                <a:latin typeface="メイリオ" panose="020B0604030504040204" pitchFamily="50" charset="-128"/>
                <a:ea typeface="メイリオ" panose="020B0604030504040204" pitchFamily="50" charset="-128"/>
              </a:rPr>
              <a:t>　</a:t>
            </a:r>
            <a:r>
              <a:rPr lang="en" altLang="ja-JP" sz="1050" dirty="0">
                <a:solidFill>
                  <a:srgbClr val="211D1E"/>
                </a:solidFill>
                <a:latin typeface="メイリオ" panose="020B0604030504040204" pitchFamily="50" charset="-128"/>
                <a:ea typeface="メイリオ" panose="020B0604030504040204" pitchFamily="50" charset="-128"/>
              </a:rPr>
              <a:t>YouTube</a:t>
            </a:r>
            <a:r>
              <a:rPr lang="ja-JP" altLang="en-US" sz="1050" dirty="0">
                <a:solidFill>
                  <a:srgbClr val="211D1E"/>
                </a:solidFill>
                <a:latin typeface="メイリオ" panose="020B0604030504040204" pitchFamily="50" charset="-128"/>
                <a:ea typeface="メイリオ" panose="020B0604030504040204" pitchFamily="50" charset="-128"/>
              </a:rPr>
              <a:t>および</a:t>
            </a:r>
            <a:r>
              <a:rPr lang="en" altLang="ja-JP" sz="1050" dirty="0">
                <a:solidFill>
                  <a:srgbClr val="211D1E"/>
                </a:solidFill>
                <a:latin typeface="メイリオ" panose="020B0604030504040204" pitchFamily="50" charset="-128"/>
                <a:ea typeface="メイリオ" panose="020B0604030504040204" pitchFamily="50" charset="-128"/>
              </a:rPr>
              <a:t>YouTube</a:t>
            </a:r>
            <a:r>
              <a:rPr lang="ja-JP" altLang="en-US" sz="1050" dirty="0">
                <a:solidFill>
                  <a:srgbClr val="211D1E"/>
                </a:solidFill>
                <a:latin typeface="メイリオ" panose="020B0604030504040204" pitchFamily="50" charset="-128"/>
                <a:ea typeface="メイリオ" panose="020B0604030504040204" pitchFamily="50" charset="-128"/>
              </a:rPr>
              <a:t>ロゴ、</a:t>
            </a:r>
            <a:r>
              <a:rPr lang="en-US" altLang="ja-JP" sz="1050" dirty="0">
                <a:solidFill>
                  <a:srgbClr val="211D1E"/>
                </a:solidFill>
                <a:latin typeface="メイリオ" panose="020B0604030504040204" pitchFamily="50" charset="-128"/>
                <a:ea typeface="メイリオ" panose="020B0604030504040204" pitchFamily="50" charset="-128"/>
              </a:rPr>
              <a:t>Android</a:t>
            </a:r>
            <a:r>
              <a:rPr lang="ja-JP" altLang="en-US" sz="1050" dirty="0">
                <a:solidFill>
                  <a:srgbClr val="211D1E"/>
                </a:solidFill>
                <a:latin typeface="メイリオ" panose="020B0604030504040204" pitchFamily="50" charset="-128"/>
                <a:ea typeface="メイリオ" panose="020B0604030504040204" pitchFamily="50" charset="-128"/>
              </a:rPr>
              <a:t>は、</a:t>
            </a:r>
            <a:r>
              <a:rPr lang="en" altLang="ja-JP" sz="1050" dirty="0">
                <a:solidFill>
                  <a:srgbClr val="211D1E"/>
                </a:solidFill>
                <a:latin typeface="メイリオ" panose="020B0604030504040204" pitchFamily="50" charset="-128"/>
                <a:ea typeface="メイリオ" panose="020B0604030504040204" pitchFamily="50" charset="-128"/>
              </a:rPr>
              <a:t>Google LLC</a:t>
            </a:r>
            <a:r>
              <a:rPr lang="ja-JP" altLang="en-US" sz="1050" dirty="0">
                <a:solidFill>
                  <a:srgbClr val="211D1E"/>
                </a:solidFill>
                <a:latin typeface="メイリオ" panose="020B0604030504040204" pitchFamily="50" charset="-128"/>
                <a:ea typeface="メイリオ" panose="020B0604030504040204" pitchFamily="50" charset="-128"/>
              </a:rPr>
              <a:t>の商標または登録商標です。</a:t>
            </a:r>
            <a:endParaRPr lang="en-US" altLang="ja-JP" sz="1050" dirty="0">
              <a:solidFill>
                <a:srgbClr val="211D1E"/>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iPhone</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Safari</a:t>
            </a:r>
            <a:r>
              <a:rPr lang="ja-JP" altLang="en-US" sz="1050" dirty="0">
                <a:latin typeface="メイリオ" panose="020B0604030504040204" pitchFamily="50" charset="-128"/>
                <a:ea typeface="メイリオ" panose="020B0604030504040204" pitchFamily="50" charset="-128"/>
              </a:rPr>
              <a:t>は米国および他の国々における</a:t>
            </a:r>
            <a:r>
              <a:rPr lang="en-US" altLang="ja-JP" sz="1050" dirty="0">
                <a:latin typeface="メイリオ" panose="020B0604030504040204" pitchFamily="50" charset="-128"/>
                <a:ea typeface="メイリオ" panose="020B0604030504040204" pitchFamily="50" charset="-128"/>
              </a:rPr>
              <a:t>Apple Inc.</a:t>
            </a:r>
            <a:r>
              <a:rPr lang="ja-JP" altLang="en-US" sz="1050" dirty="0">
                <a:latin typeface="メイリオ" panose="020B0604030504040204" pitchFamily="50" charset="-128"/>
                <a:ea typeface="メイリオ" panose="020B0604030504040204" pitchFamily="50" charset="-128"/>
              </a:rPr>
              <a:t>の登録商標です。</a:t>
            </a:r>
            <a:endParaRPr lang="en-US" altLang="ja-JP" sz="1050" dirty="0">
              <a:latin typeface="メイリオ" panose="020B0604030504040204" pitchFamily="50" charset="-128"/>
              <a:ea typeface="メイリオ" panose="020B0604030504040204" pitchFamily="50" charset="-128"/>
            </a:endParaRPr>
          </a:p>
          <a:p>
            <a:pPr algn="l"/>
            <a:r>
              <a:rPr lang="en-US" altLang="ja-JP" sz="1050" dirty="0">
                <a:solidFill>
                  <a:srgbClr val="000000"/>
                </a:solidFill>
                <a:latin typeface="メイリオ" panose="020B0604030504040204" pitchFamily="50" charset="-128"/>
                <a:ea typeface="メイリオ" panose="020B0604030504040204" pitchFamily="50" charset="-128"/>
              </a:rPr>
              <a:t>※</a:t>
            </a:r>
            <a:r>
              <a:rPr lang="en-US" altLang="ja-JP" sz="1050" dirty="0" err="1">
                <a:solidFill>
                  <a:srgbClr val="000000"/>
                </a:solidFill>
                <a:latin typeface="メイリオ" panose="020B0604030504040204" pitchFamily="50" charset="-128"/>
                <a:ea typeface="メイリオ" panose="020B0604030504040204" pitchFamily="50" charset="-128"/>
              </a:rPr>
              <a:t>NTT</a:t>
            </a:r>
            <a:r>
              <a:rPr lang="en-US" altLang="ja-JP" sz="1050" b="0" i="0" dirty="0" err="1">
                <a:solidFill>
                  <a:srgbClr val="000000"/>
                </a:solidFill>
                <a:effectLst/>
                <a:latin typeface="メイリオ" panose="020B0604030504040204" pitchFamily="50" charset="-128"/>
                <a:ea typeface="メイリオ" panose="020B0604030504040204" pitchFamily="50" charset="-128"/>
              </a:rPr>
              <a:t>docomo</a:t>
            </a:r>
            <a:r>
              <a:rPr lang="ja-JP" altLang="en-US" sz="1050" b="0" i="0" dirty="0">
                <a:solidFill>
                  <a:srgbClr val="000000"/>
                </a:solidFill>
                <a:effectLst/>
                <a:latin typeface="メイリオ" panose="020B0604030504040204" pitchFamily="50" charset="-128"/>
                <a:ea typeface="メイリオ" panose="020B0604030504040204" pitchFamily="50" charset="-128"/>
              </a:rPr>
              <a:t>は、日本電信電話株式会社の商標または登録商標です。</a:t>
            </a:r>
          </a:p>
          <a:p>
            <a:pPr algn="l"/>
            <a:r>
              <a:rPr lang="en-US" altLang="ja-JP" sz="1050" dirty="0">
                <a:solidFill>
                  <a:srgbClr val="000000"/>
                </a:solidFill>
                <a:latin typeface="メイリオ" panose="020B0604030504040204" pitchFamily="50" charset="-128"/>
                <a:ea typeface="メイリオ" panose="020B0604030504040204" pitchFamily="50" charset="-128"/>
              </a:rPr>
              <a:t>※</a:t>
            </a:r>
            <a:r>
              <a:rPr lang="en-US" altLang="ja-JP" sz="1050" b="0" i="0" dirty="0">
                <a:solidFill>
                  <a:srgbClr val="000000"/>
                </a:solidFill>
                <a:effectLst/>
                <a:latin typeface="メイリオ" panose="020B0604030504040204" pitchFamily="50" charset="-128"/>
                <a:ea typeface="メイリオ" panose="020B0604030504040204" pitchFamily="50" charset="-128"/>
              </a:rPr>
              <a:t>au</a:t>
            </a:r>
            <a:r>
              <a:rPr lang="ja-JP" altLang="en-US" sz="1050" b="0" i="0" dirty="0">
                <a:solidFill>
                  <a:srgbClr val="000000"/>
                </a:solidFill>
                <a:effectLst/>
                <a:latin typeface="メイリオ" panose="020B0604030504040204" pitchFamily="50" charset="-128"/>
                <a:ea typeface="メイリオ" panose="020B0604030504040204" pitchFamily="50" charset="-128"/>
              </a:rPr>
              <a:t>、</a:t>
            </a:r>
            <a:r>
              <a:rPr lang="en-US" altLang="ja-JP" sz="1050" b="0" i="0" dirty="0" err="1">
                <a:solidFill>
                  <a:srgbClr val="000000"/>
                </a:solidFill>
                <a:effectLst/>
                <a:latin typeface="メイリオ" panose="020B0604030504040204" pitchFamily="50" charset="-128"/>
                <a:ea typeface="メイリオ" panose="020B0604030504040204" pitchFamily="50" charset="-128"/>
              </a:rPr>
              <a:t>UQmobile</a:t>
            </a:r>
            <a:r>
              <a:rPr lang="ja-JP" altLang="en-US" sz="1050" b="0" i="0" dirty="0">
                <a:solidFill>
                  <a:srgbClr val="000000"/>
                </a:solidFill>
                <a:effectLst/>
                <a:latin typeface="メイリオ" panose="020B0604030504040204" pitchFamily="50" charset="-128"/>
                <a:ea typeface="メイリオ" panose="020B0604030504040204" pitchFamily="50" charset="-128"/>
              </a:rPr>
              <a:t>は、</a:t>
            </a:r>
            <a:r>
              <a:rPr lang="en-US" altLang="ja-JP" sz="1050" b="0" i="0" dirty="0">
                <a:solidFill>
                  <a:srgbClr val="000000"/>
                </a:solidFill>
                <a:effectLst/>
                <a:latin typeface="メイリオ" panose="020B0604030504040204" pitchFamily="50" charset="-128"/>
                <a:ea typeface="メイリオ" panose="020B0604030504040204" pitchFamily="50" charset="-128"/>
              </a:rPr>
              <a:t>KDDI</a:t>
            </a:r>
            <a:r>
              <a:rPr lang="ja-JP" altLang="en-US" sz="1050" b="0" i="0" dirty="0">
                <a:solidFill>
                  <a:srgbClr val="000000"/>
                </a:solidFill>
                <a:effectLst/>
                <a:latin typeface="メイリオ" panose="020B0604030504040204" pitchFamily="50" charset="-128"/>
                <a:ea typeface="メイリオ" panose="020B0604030504040204" pitchFamily="50" charset="-128"/>
              </a:rPr>
              <a:t>株式会社の商標または登録商標です。</a:t>
            </a:r>
          </a:p>
          <a:p>
            <a:pPr algn="l"/>
            <a:r>
              <a:rPr lang="en-US" altLang="ja-JP" sz="1050" dirty="0">
                <a:solidFill>
                  <a:srgbClr val="000000"/>
                </a:solidFill>
                <a:latin typeface="メイリオ" panose="020B0604030504040204" pitchFamily="50" charset="-128"/>
                <a:ea typeface="メイリオ" panose="020B0604030504040204" pitchFamily="50" charset="-128"/>
              </a:rPr>
              <a:t>※</a:t>
            </a:r>
            <a:r>
              <a:rPr lang="en-US" altLang="ja-JP" sz="1050" b="0" i="0" dirty="0">
                <a:solidFill>
                  <a:srgbClr val="000000"/>
                </a:solidFill>
                <a:effectLst/>
                <a:latin typeface="メイリオ" panose="020B0604030504040204" pitchFamily="50" charset="-128"/>
                <a:ea typeface="メイリオ" panose="020B0604030504040204" pitchFamily="50" charset="-128"/>
              </a:rPr>
              <a:t>SoftBank</a:t>
            </a:r>
            <a:r>
              <a:rPr lang="ja-JP" altLang="en-US" sz="1050" b="0" i="0" dirty="0">
                <a:solidFill>
                  <a:srgbClr val="000000"/>
                </a:solidFill>
                <a:effectLst/>
                <a:latin typeface="メイリオ" panose="020B0604030504040204" pitchFamily="50" charset="-128"/>
                <a:ea typeface="メイリオ" panose="020B0604030504040204" pitchFamily="50" charset="-128"/>
              </a:rPr>
              <a:t>は、日本国およびその他の国におけるソフトバンクグループ株式会社の商標または登録商標です。</a:t>
            </a:r>
          </a:p>
          <a:p>
            <a:r>
              <a:rPr lang="en-US" altLang="ja-JP" sz="1050" b="0" i="0" dirty="0">
                <a:solidFill>
                  <a:srgbClr val="333333"/>
                </a:solidFill>
                <a:effectLst/>
                <a:latin typeface="inherit"/>
                <a:ea typeface="Meiryo" panose="020B0604030504040204" pitchFamily="50" charset="-128"/>
              </a:rPr>
              <a:t>※</a:t>
            </a:r>
            <a:r>
              <a:rPr lang="en-US" altLang="ja-JP" sz="1050" b="0" i="0" dirty="0" err="1">
                <a:solidFill>
                  <a:srgbClr val="333333"/>
                </a:solidFill>
                <a:effectLst/>
                <a:latin typeface="inherit"/>
                <a:ea typeface="Meiryo" panose="020B0604030504040204" pitchFamily="50" charset="-128"/>
              </a:rPr>
              <a:t>Y!mobile</a:t>
            </a:r>
            <a:r>
              <a:rPr lang="ja-JP" altLang="en-US" sz="1050" b="0" i="0" dirty="0">
                <a:solidFill>
                  <a:srgbClr val="333333"/>
                </a:solidFill>
                <a:effectLst/>
                <a:latin typeface="inherit"/>
                <a:ea typeface="Meiryo" panose="020B0604030504040204" pitchFamily="50" charset="-128"/>
              </a:rPr>
              <a:t>は、</a:t>
            </a:r>
            <a:r>
              <a:rPr lang="en-US" altLang="ja-JP" sz="1050" b="0" i="0" dirty="0">
                <a:solidFill>
                  <a:srgbClr val="333333"/>
                </a:solidFill>
                <a:effectLst/>
                <a:latin typeface="inherit"/>
                <a:ea typeface="Meiryo" panose="020B0604030504040204" pitchFamily="50" charset="-128"/>
              </a:rPr>
              <a:t>LINE</a:t>
            </a:r>
            <a:r>
              <a:rPr lang="ja-JP" altLang="en-US" sz="1050" b="0" i="0" dirty="0">
                <a:solidFill>
                  <a:srgbClr val="333333"/>
                </a:solidFill>
                <a:effectLst/>
                <a:latin typeface="inherit"/>
                <a:ea typeface="Meiryo" panose="020B0604030504040204" pitchFamily="50" charset="-128"/>
              </a:rPr>
              <a:t>ヤフー株式会社の日本国内における登録商標または商標です。</a:t>
            </a:r>
          </a:p>
          <a:p>
            <a:r>
              <a:rPr lang="en-US" altLang="ja-JP" sz="1050" dirty="0">
                <a:latin typeface="メイリオ" panose="020B0604030504040204" pitchFamily="50" charset="-128"/>
                <a:ea typeface="メイリオ" panose="020B0604030504040204" pitchFamily="50" charset="-128"/>
              </a:rPr>
              <a:t>※Rakuten Mobile</a:t>
            </a:r>
            <a:r>
              <a:rPr lang="ja-JP" altLang="en-US" sz="1050" dirty="0">
                <a:latin typeface="メイリオ" panose="020B0604030504040204" pitchFamily="50" charset="-128"/>
                <a:ea typeface="メイリオ" panose="020B0604030504040204" pitchFamily="50" charset="-128"/>
              </a:rPr>
              <a:t>は、楽天モバイル株式会社の商標登録または商標です。</a:t>
            </a:r>
            <a:endParaRPr lang="en-US" altLang="ja-JP" sz="1050" dirty="0">
              <a:latin typeface="メイリオ" panose="020B0604030504040204" pitchFamily="50" charset="-128"/>
              <a:ea typeface="メイリオ" panose="020B0604030504040204" pitchFamily="50" charset="-128"/>
            </a:endParaRPr>
          </a:p>
          <a:p>
            <a:r>
              <a:rPr lang="en-US" altLang="ja-JP" sz="1050" dirty="0">
                <a:solidFill>
                  <a:srgbClr val="211D1E"/>
                </a:solidFill>
                <a:latin typeface="メイリオ" panose="020B0604030504040204" pitchFamily="50" charset="-128"/>
                <a:ea typeface="メイリオ" panose="020B0604030504040204" pitchFamily="50" charset="-128"/>
              </a:rPr>
              <a:t>※LINE</a:t>
            </a:r>
            <a:r>
              <a:rPr lang="ja-JP" altLang="en-US" sz="1050" dirty="0">
                <a:solidFill>
                  <a:srgbClr val="211D1E"/>
                </a:solidFill>
                <a:latin typeface="メイリオ" panose="020B0604030504040204" pitchFamily="50" charset="-128"/>
                <a:ea typeface="メイリオ" panose="020B0604030504040204" pitchFamily="50" charset="-128"/>
              </a:rPr>
              <a:t>および</a:t>
            </a:r>
            <a:r>
              <a:rPr lang="en-US" altLang="ja-JP" sz="1050" dirty="0">
                <a:solidFill>
                  <a:srgbClr val="211D1E"/>
                </a:solidFill>
                <a:latin typeface="メイリオ" panose="020B0604030504040204" pitchFamily="50" charset="-128"/>
                <a:ea typeface="メイリオ" panose="020B0604030504040204" pitchFamily="50" charset="-128"/>
              </a:rPr>
              <a:t>LINE</a:t>
            </a:r>
            <a:r>
              <a:rPr lang="ja-JP" altLang="en-US" sz="1050" dirty="0">
                <a:solidFill>
                  <a:srgbClr val="211D1E"/>
                </a:solidFill>
                <a:latin typeface="メイリオ" panose="020B0604030504040204" pitchFamily="50" charset="-128"/>
                <a:ea typeface="メイリオ" panose="020B0604030504040204" pitchFamily="50" charset="-128"/>
              </a:rPr>
              <a:t>ロゴは</a:t>
            </a:r>
            <a:r>
              <a:rPr lang="en-US" altLang="ja-JP" sz="1050" dirty="0">
                <a:solidFill>
                  <a:srgbClr val="211D1E"/>
                </a:solidFill>
                <a:latin typeface="メイリオ" panose="020B0604030504040204" pitchFamily="50" charset="-128"/>
                <a:ea typeface="メイリオ" panose="020B0604030504040204" pitchFamily="50" charset="-128"/>
              </a:rPr>
              <a:t>LINE</a:t>
            </a:r>
            <a:r>
              <a:rPr lang="ja-JP" altLang="en-US" sz="1050" dirty="0">
                <a:solidFill>
                  <a:srgbClr val="211D1E"/>
                </a:solidFill>
                <a:latin typeface="メイリオ" panose="020B0604030504040204" pitchFamily="50" charset="-128"/>
                <a:ea typeface="メイリオ" panose="020B0604030504040204" pitchFamily="50" charset="-128"/>
              </a:rPr>
              <a:t>株式会社の商標または登録商標です。</a:t>
            </a:r>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en" altLang="ja-JP" sz="1050" i="0" dirty="0">
                <a:effectLst/>
                <a:latin typeface="メイリオ" panose="020B0604030504040204" pitchFamily="50" charset="-128"/>
                <a:ea typeface="メイリオ" panose="020B0604030504040204" pitchFamily="50" charset="-128"/>
              </a:rPr>
              <a:t>QR</a:t>
            </a:r>
            <a:r>
              <a:rPr lang="ja-JP" altLang="en-US" sz="1050" i="0" dirty="0">
                <a:effectLst/>
                <a:latin typeface="メイリオ" panose="020B0604030504040204" pitchFamily="50" charset="-128"/>
                <a:ea typeface="メイリオ" panose="020B0604030504040204" pitchFamily="50" charset="-128"/>
              </a:rPr>
              <a:t>コードは</a:t>
            </a:r>
            <a:r>
              <a:rPr lang="ja-JP" altLang="en-US" sz="1050" dirty="0">
                <a:latin typeface="メイリオ" panose="020B0604030504040204" pitchFamily="50" charset="-128"/>
                <a:ea typeface="メイリオ" panose="020B0604030504040204" pitchFamily="50" charset="-128"/>
              </a:rPr>
              <a:t>株式会社</a:t>
            </a:r>
            <a:r>
              <a:rPr lang="ja-JP" altLang="en-US" sz="1050" i="0" dirty="0">
                <a:effectLst/>
                <a:latin typeface="メイリオ" panose="020B0604030504040204" pitchFamily="50" charset="-128"/>
                <a:ea typeface="メイリオ" panose="020B0604030504040204" pitchFamily="50" charset="-128"/>
              </a:rPr>
              <a:t>デンソーウェーブの登録商標です。</a:t>
            </a:r>
            <a:endParaRPr lang="en-US" altLang="ja-JP" sz="1050" dirty="0">
              <a:solidFill>
                <a:srgbClr val="211D1E"/>
              </a:solidFill>
              <a:latin typeface="メイリオ" panose="020B0604030504040204" pitchFamily="50" charset="-128"/>
              <a:ea typeface="メイリオ" panose="020B0604030504040204" pitchFamily="50" charset="-128"/>
            </a:endParaRPr>
          </a:p>
          <a:p>
            <a:r>
              <a:rPr lang="en-US" altLang="ja-JP" sz="1050" dirty="0">
                <a:solidFill>
                  <a:srgbClr val="211D1E"/>
                </a:solidFill>
                <a:latin typeface="メイリオ" panose="020B0604030504040204" pitchFamily="50" charset="-128"/>
                <a:ea typeface="メイリオ" panose="020B0604030504040204" pitchFamily="50" charset="-128"/>
              </a:rPr>
              <a:t>※</a:t>
            </a:r>
            <a:r>
              <a:rPr lang="ja-JP" altLang="en-US" sz="1050" dirty="0">
                <a:solidFill>
                  <a:srgbClr val="211D1E"/>
                </a:solidFill>
                <a:latin typeface="メイリオ" panose="020B0604030504040204" pitchFamily="50" charset="-128"/>
                <a:ea typeface="メイリオ" panose="020B0604030504040204" pitchFamily="50" charset="-128"/>
              </a:rPr>
              <a:t>その他、本文中のサービス名、商品名などは、それぞれの会社の商標、登録商標、商品名です。</a:t>
            </a:r>
            <a:endParaRPr lang="en-US" altLang="ja-JP" sz="1050" dirty="0">
              <a:solidFill>
                <a:srgbClr val="211D1E"/>
              </a:solidFill>
              <a:latin typeface="メイリオ" panose="020B0604030504040204" pitchFamily="50" charset="-128"/>
              <a:ea typeface="メイリオ" panose="020B0604030504040204" pitchFamily="50" charset="-128"/>
            </a:endParaRPr>
          </a:p>
          <a:p>
            <a:r>
              <a:rPr lang="ja-JP" altLang="en-US" sz="1050" dirty="0">
                <a:solidFill>
                  <a:srgbClr val="211D1E"/>
                </a:solidFill>
                <a:latin typeface="メイリオ" panose="020B0604030504040204" pitchFamily="50" charset="-128"/>
                <a:ea typeface="メイリオ" panose="020B0604030504040204" pitchFamily="50" charset="-128"/>
              </a:rPr>
              <a:t>　なお、本文中では™マーク、</a:t>
            </a:r>
            <a:r>
              <a:rPr lang="en-US" altLang="ja-JP" sz="1050" dirty="0">
                <a:solidFill>
                  <a:srgbClr val="211D1E"/>
                </a:solidFill>
                <a:latin typeface="メイリオ" panose="020B0604030504040204" pitchFamily="50" charset="-128"/>
                <a:ea typeface="メイリオ" panose="020B0604030504040204" pitchFamily="50" charset="-128"/>
              </a:rPr>
              <a:t>®</a:t>
            </a:r>
            <a:r>
              <a:rPr lang="ja-JP" altLang="en-US" sz="1050" dirty="0">
                <a:solidFill>
                  <a:srgbClr val="211D1E"/>
                </a:solidFill>
                <a:latin typeface="メイリオ" panose="020B0604030504040204" pitchFamily="50" charset="-128"/>
                <a:ea typeface="メイリオ" panose="020B0604030504040204" pitchFamily="50" charset="-128"/>
              </a:rPr>
              <a:t>マークは明記していません。</a:t>
            </a:r>
          </a:p>
        </p:txBody>
      </p:sp>
      <p:sp>
        <p:nvSpPr>
          <p:cNvPr id="3" name="スライド番号プレースホルダー 2">
            <a:extLst>
              <a:ext uri="{FF2B5EF4-FFF2-40B4-BE49-F238E27FC236}">
                <a16:creationId xmlns:a16="http://schemas.microsoft.com/office/drawing/2014/main" id="{C42648C8-D38A-F036-82BF-7C1CB113DC84}"/>
              </a:ext>
            </a:extLst>
          </p:cNvPr>
          <p:cNvSpPr>
            <a:spLocks noGrp="1"/>
          </p:cNvSpPr>
          <p:nvPr>
            <p:ph type="sldNum" sz="quarter" idx="12"/>
          </p:nvPr>
        </p:nvSpPr>
        <p:spPr/>
        <p:txBody>
          <a:bodyPr/>
          <a:lstStyle/>
          <a:p>
            <a:fld id="{0869AD2D-B8A4-B94C-A8F3-6904FAA7DB71}" type="slidenum">
              <a:rPr kumimoji="1" lang="ja-JP" altLang="en-US" smtClean="0"/>
              <a:t>46</a:t>
            </a:fld>
            <a:endParaRPr kumimoji="1" lang="ja-JP" altLang="en-US"/>
          </a:p>
        </p:txBody>
      </p:sp>
    </p:spTree>
    <p:extLst>
      <p:ext uri="{BB962C8B-B14F-4D97-AF65-F5344CB8AC3E}">
        <p14:creationId xmlns:p14="http://schemas.microsoft.com/office/powerpoint/2010/main" val="30537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角丸四角形 114">
            <a:extLst>
              <a:ext uri="{FF2B5EF4-FFF2-40B4-BE49-F238E27FC236}">
                <a16:creationId xmlns:a16="http://schemas.microsoft.com/office/drawing/2014/main" id="{5278DD2F-2C0A-1AFD-1AF6-97F378598F28}"/>
              </a:ext>
            </a:extLst>
          </p:cNvPr>
          <p:cNvSpPr/>
          <p:nvPr/>
        </p:nvSpPr>
        <p:spPr>
          <a:xfrm>
            <a:off x="1790878" y="1340036"/>
            <a:ext cx="8796780" cy="5234493"/>
          </a:xfrm>
          <a:prstGeom prst="roundRect">
            <a:avLst>
              <a:gd name="adj" fmla="val 1878"/>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7" name="テキスト ボックス 6">
            <a:extLst>
              <a:ext uri="{FF2B5EF4-FFF2-40B4-BE49-F238E27FC236}">
                <a16:creationId xmlns:a16="http://schemas.microsoft.com/office/drawing/2014/main" id="{703A1D4B-B1AA-E4F9-7B2B-AC39FC43CA89}"/>
              </a:ext>
            </a:extLst>
          </p:cNvPr>
          <p:cNvSpPr txBox="1"/>
          <p:nvPr/>
        </p:nvSpPr>
        <p:spPr>
          <a:xfrm>
            <a:off x="2217679" y="377137"/>
            <a:ext cx="8329035" cy="646331"/>
          </a:xfrm>
          <a:prstGeom prst="rect">
            <a:avLst/>
          </a:prstGeom>
          <a:noFill/>
        </p:spPr>
        <p:txBody>
          <a:bodyPr wrap="square">
            <a:spAutoFit/>
          </a:bodyPr>
          <a:lstStyle/>
          <a:p>
            <a:r>
              <a:rPr lang="ja-JP" altLang="en-US" sz="3600" b="1" dirty="0">
                <a:solidFill>
                  <a:srgbClr val="0070C0"/>
                </a:solidFill>
                <a:latin typeface="Meiryo" panose="020B0604030504040204" pitchFamily="34" charset="-128"/>
                <a:ea typeface="Meiryo" panose="020B0604030504040204" pitchFamily="34" charset="-128"/>
              </a:rPr>
              <a:t>［</a:t>
            </a:r>
            <a:r>
              <a:rPr lang="ja-JP" altLang="en-US" sz="3600" b="1" dirty="0">
                <a:solidFill>
                  <a:srgbClr val="0070C0"/>
                </a:solidFill>
                <a:latin typeface="Yu Gothic UI Semibold" panose="020B0700000000000000" pitchFamily="50" charset="-128"/>
                <a:ea typeface="Yu Gothic UI Semibold" panose="020B0700000000000000" pitchFamily="50" charset="-128"/>
              </a:rPr>
              <a:t>スマホ体験会運用準備</a:t>
            </a:r>
            <a:r>
              <a:rPr lang="ja-JP" altLang="en-US" sz="3600" b="1" dirty="0">
                <a:solidFill>
                  <a:srgbClr val="0070C0"/>
                </a:solidFill>
                <a:latin typeface="Meiryo" panose="020B0604030504040204" pitchFamily="34" charset="-128"/>
                <a:ea typeface="Meiryo" panose="020B0604030504040204" pitchFamily="34" charset="-128"/>
              </a:rPr>
              <a:t>］</a:t>
            </a:r>
          </a:p>
        </p:txBody>
      </p:sp>
      <p:sp>
        <p:nvSpPr>
          <p:cNvPr id="16" name="テキスト ボックス 15">
            <a:extLst>
              <a:ext uri="{FF2B5EF4-FFF2-40B4-BE49-F238E27FC236}">
                <a16:creationId xmlns:a16="http://schemas.microsoft.com/office/drawing/2014/main" id="{6673FA56-0817-2E92-D261-87AFDA8CE3D8}"/>
              </a:ext>
            </a:extLst>
          </p:cNvPr>
          <p:cNvSpPr txBox="1"/>
          <p:nvPr/>
        </p:nvSpPr>
        <p:spPr>
          <a:xfrm>
            <a:off x="1484518" y="854180"/>
            <a:ext cx="10038485" cy="523220"/>
          </a:xfrm>
          <a:prstGeom prst="rect">
            <a:avLst/>
          </a:prstGeom>
          <a:noFill/>
        </p:spPr>
        <p:txBody>
          <a:bodyPr wrap="square">
            <a:spAutoFit/>
          </a:bodyPr>
          <a:lstStyle/>
          <a:p>
            <a:pPr algn="ctr"/>
            <a:r>
              <a:rPr lang="ja-JP" altLang="en-US" sz="2800" u="sng" dirty="0">
                <a:latin typeface="Meiryo" panose="020B0604030504040204" pitchFamily="34" charset="-128"/>
                <a:ea typeface="Meiryo" panose="020B0604030504040204" pitchFamily="34" charset="-128"/>
              </a:rPr>
              <a:t>体験会開催までの事前準備と流れ</a:t>
            </a:r>
          </a:p>
        </p:txBody>
      </p:sp>
      <p:sp>
        <p:nvSpPr>
          <p:cNvPr id="74" name="テキスト ボックス 73">
            <a:extLst>
              <a:ext uri="{FF2B5EF4-FFF2-40B4-BE49-F238E27FC236}">
                <a16:creationId xmlns:a16="http://schemas.microsoft.com/office/drawing/2014/main" id="{A59BEFFA-0FCA-CB39-22A8-666029CE9A6E}"/>
              </a:ext>
            </a:extLst>
          </p:cNvPr>
          <p:cNvSpPr txBox="1"/>
          <p:nvPr/>
        </p:nvSpPr>
        <p:spPr>
          <a:xfrm>
            <a:off x="2139037" y="1607361"/>
            <a:ext cx="2319135" cy="369332"/>
          </a:xfrm>
          <a:prstGeom prst="rect">
            <a:avLst/>
          </a:prstGeom>
          <a:noFill/>
        </p:spPr>
        <p:txBody>
          <a:bodyPr wrap="square">
            <a:spAutoFit/>
          </a:bodyPr>
          <a:lstStyle/>
          <a:p>
            <a:r>
              <a:rPr lang="ja-JP" altLang="en-US" b="1" dirty="0">
                <a:solidFill>
                  <a:srgbClr val="C62153"/>
                </a:solidFill>
                <a:latin typeface="Meiryo" panose="020B0604030504040204" pitchFamily="34" charset="-128"/>
                <a:ea typeface="Meiryo" panose="020B0604030504040204" pitchFamily="34" charset="-128"/>
              </a:rPr>
              <a:t>必要なもの</a:t>
            </a:r>
            <a:endParaRPr lang="en-US" altLang="ja-JP" b="1" dirty="0">
              <a:solidFill>
                <a:srgbClr val="C62153"/>
              </a:solidFill>
              <a:latin typeface="Meiryo" panose="020B0604030504040204" pitchFamily="34" charset="-128"/>
              <a:ea typeface="Meiryo" panose="020B0604030504040204" pitchFamily="34" charset="-128"/>
            </a:endParaRPr>
          </a:p>
        </p:txBody>
      </p:sp>
      <p:sp>
        <p:nvSpPr>
          <p:cNvPr id="94" name="テキスト ボックス 93">
            <a:extLst>
              <a:ext uri="{FF2B5EF4-FFF2-40B4-BE49-F238E27FC236}">
                <a16:creationId xmlns:a16="http://schemas.microsoft.com/office/drawing/2014/main" id="{9D42DCEF-CBBD-3521-ED5A-1F58BEE2F9BB}"/>
              </a:ext>
            </a:extLst>
          </p:cNvPr>
          <p:cNvSpPr txBox="1"/>
          <p:nvPr/>
        </p:nvSpPr>
        <p:spPr>
          <a:xfrm>
            <a:off x="3409263" y="1641090"/>
            <a:ext cx="4113652" cy="307777"/>
          </a:xfrm>
          <a:prstGeom prst="rect">
            <a:avLst/>
          </a:prstGeom>
          <a:noFill/>
        </p:spPr>
        <p:txBody>
          <a:bodyPr wrap="square">
            <a:spAutoFit/>
          </a:bodyPr>
          <a:lstStyle/>
          <a:p>
            <a:r>
              <a:rPr lang="ja-JP" altLang="en-US" sz="1400" b="1" dirty="0">
                <a:latin typeface="Meiryo" panose="020B0604030504040204" pitchFamily="34" charset="-128"/>
                <a:ea typeface="Meiryo" panose="020B0604030504040204" pitchFamily="34" charset="-128"/>
              </a:rPr>
              <a:t>★はあると良いもの</a:t>
            </a:r>
          </a:p>
        </p:txBody>
      </p:sp>
      <p:grpSp>
        <p:nvGrpSpPr>
          <p:cNvPr id="109" name="グループ化 108">
            <a:extLst>
              <a:ext uri="{FF2B5EF4-FFF2-40B4-BE49-F238E27FC236}">
                <a16:creationId xmlns:a16="http://schemas.microsoft.com/office/drawing/2014/main" id="{68A7EE08-E445-A4D0-231A-17414ED14DBE}"/>
              </a:ext>
            </a:extLst>
          </p:cNvPr>
          <p:cNvGrpSpPr/>
          <p:nvPr/>
        </p:nvGrpSpPr>
        <p:grpSpPr>
          <a:xfrm>
            <a:off x="2783163" y="2172499"/>
            <a:ext cx="2139379" cy="1216667"/>
            <a:chOff x="1432392" y="5199661"/>
            <a:chExt cx="2358269" cy="1341151"/>
          </a:xfrm>
        </p:grpSpPr>
        <p:sp>
          <p:nvSpPr>
            <p:cNvPr id="107" name="テキスト ボックス 106">
              <a:extLst>
                <a:ext uri="{FF2B5EF4-FFF2-40B4-BE49-F238E27FC236}">
                  <a16:creationId xmlns:a16="http://schemas.microsoft.com/office/drawing/2014/main" id="{3F3EAF6B-4CAA-8481-C158-5E36AF0F9EFC}"/>
                </a:ext>
              </a:extLst>
            </p:cNvPr>
            <p:cNvSpPr txBox="1"/>
            <p:nvPr/>
          </p:nvSpPr>
          <p:spPr>
            <a:xfrm>
              <a:off x="1432392" y="5199661"/>
              <a:ext cx="1824440" cy="317214"/>
            </a:xfrm>
            <a:prstGeom prst="rect">
              <a:avLst/>
            </a:prstGeom>
            <a:noFill/>
          </p:spPr>
          <p:txBody>
            <a:bodyPr wrap="square">
              <a:spAutoFit/>
            </a:bodyPr>
            <a:lstStyle/>
            <a:p>
              <a:pPr algn="ctr"/>
              <a:r>
                <a:rPr lang="ja-JP" altLang="en-US" sz="1270" b="1" dirty="0">
                  <a:latin typeface="Meiryo" panose="020B0604030504040204" pitchFamily="34" charset="-128"/>
                  <a:ea typeface="Meiryo" panose="020B0604030504040204" pitchFamily="34" charset="-128"/>
                </a:rPr>
                <a:t>インターネット環境</a:t>
              </a:r>
            </a:p>
          </p:txBody>
        </p:sp>
        <p:sp>
          <p:nvSpPr>
            <p:cNvPr id="108" name="テキスト ボックス 107">
              <a:extLst>
                <a:ext uri="{FF2B5EF4-FFF2-40B4-BE49-F238E27FC236}">
                  <a16:creationId xmlns:a16="http://schemas.microsoft.com/office/drawing/2014/main" id="{475491BE-6998-F9CD-6702-0CF57D9D99E1}"/>
                </a:ext>
              </a:extLst>
            </p:cNvPr>
            <p:cNvSpPr txBox="1"/>
            <p:nvPr/>
          </p:nvSpPr>
          <p:spPr>
            <a:xfrm>
              <a:off x="1456884" y="5515237"/>
              <a:ext cx="2333777" cy="1025575"/>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会場の設備として</a:t>
              </a:r>
              <a:endParaRPr lang="en-US" altLang="ja-JP" sz="1089" dirty="0">
                <a:latin typeface="Meiryo" panose="020B0604030504040204" pitchFamily="34" charset="-128"/>
                <a:ea typeface="Meiryo" panose="020B0604030504040204" pitchFamily="34" charset="-128"/>
              </a:endParaRPr>
            </a:p>
            <a:p>
              <a:r>
                <a:rPr lang="ja-JP" altLang="en-US" sz="1089" dirty="0">
                  <a:latin typeface="Meiryo" panose="020B0604030504040204" pitchFamily="34" charset="-128"/>
                  <a:ea typeface="Meiryo" panose="020B0604030504040204" pitchFamily="34" charset="-128"/>
                </a:rPr>
                <a:t>インターネット環境がない場合はポケット</a:t>
              </a:r>
              <a:r>
                <a:rPr lang="en-US" altLang="ja-JP" sz="1089" dirty="0">
                  <a:latin typeface="Meiryo" panose="020B0604030504040204" pitchFamily="34" charset="-128"/>
                  <a:ea typeface="Meiryo" panose="020B0604030504040204" pitchFamily="34" charset="-128"/>
                </a:rPr>
                <a:t>Wi-Fi</a:t>
              </a:r>
              <a:r>
                <a:rPr lang="ja-JP" altLang="en-US" sz="1089" dirty="0">
                  <a:latin typeface="Meiryo" panose="020B0604030504040204" pitchFamily="34" charset="-128"/>
                  <a:ea typeface="Meiryo" panose="020B0604030504040204" pitchFamily="34" charset="-128"/>
                </a:rPr>
                <a:t>などを利用</a:t>
              </a:r>
              <a:endParaRPr lang="en-US" altLang="ja-JP" sz="1089" dirty="0">
                <a:latin typeface="Meiryo" panose="020B0604030504040204" pitchFamily="34" charset="-128"/>
                <a:ea typeface="Meiryo" panose="020B0604030504040204" pitchFamily="34" charset="-128"/>
              </a:endParaRPr>
            </a:p>
            <a:p>
              <a:br>
                <a:rPr lang="en-US" altLang="ja-JP" sz="1089" dirty="0">
                  <a:latin typeface="Meiryo" panose="020B0604030504040204" pitchFamily="34" charset="-128"/>
                  <a:ea typeface="Meiryo" panose="020B0604030504040204" pitchFamily="34" charset="-128"/>
                </a:rPr>
              </a:br>
              <a:endParaRPr lang="ja-JP" altLang="en-US" sz="1089" b="1" dirty="0">
                <a:solidFill>
                  <a:srgbClr val="FF0000"/>
                </a:solidFill>
                <a:latin typeface="Meiryo" panose="020B0604030504040204" pitchFamily="34" charset="-128"/>
                <a:ea typeface="Meiryo" panose="020B0604030504040204" pitchFamily="34" charset="-128"/>
              </a:endParaRPr>
            </a:p>
          </p:txBody>
        </p:sp>
      </p:grpSp>
      <p:grpSp>
        <p:nvGrpSpPr>
          <p:cNvPr id="25" name="グループ化 24">
            <a:extLst>
              <a:ext uri="{FF2B5EF4-FFF2-40B4-BE49-F238E27FC236}">
                <a16:creationId xmlns:a16="http://schemas.microsoft.com/office/drawing/2014/main" id="{94AFBAF7-1C20-2D35-297C-00C774890912}"/>
              </a:ext>
            </a:extLst>
          </p:cNvPr>
          <p:cNvGrpSpPr/>
          <p:nvPr/>
        </p:nvGrpSpPr>
        <p:grpSpPr>
          <a:xfrm>
            <a:off x="7906036" y="1979050"/>
            <a:ext cx="1709159" cy="1889850"/>
            <a:chOff x="7913727" y="4876695"/>
            <a:chExt cx="1884031" cy="2083210"/>
          </a:xfrm>
        </p:grpSpPr>
        <p:pic>
          <p:nvPicPr>
            <p:cNvPr id="23" name="図 22">
              <a:extLst>
                <a:ext uri="{FF2B5EF4-FFF2-40B4-BE49-F238E27FC236}">
                  <a16:creationId xmlns:a16="http://schemas.microsoft.com/office/drawing/2014/main" id="{F82202DB-4088-8172-35F1-5224CB57589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89848" y="4876695"/>
              <a:ext cx="1562925" cy="1255533"/>
            </a:xfrm>
            <a:prstGeom prst="rect">
              <a:avLst/>
            </a:prstGeom>
          </p:spPr>
        </p:pic>
        <p:sp>
          <p:nvSpPr>
            <p:cNvPr id="24" name="テキスト ボックス 23">
              <a:extLst>
                <a:ext uri="{FF2B5EF4-FFF2-40B4-BE49-F238E27FC236}">
                  <a16:creationId xmlns:a16="http://schemas.microsoft.com/office/drawing/2014/main" id="{92E74B50-656E-A1D4-6F6A-11AF0E48F1F7}"/>
                </a:ext>
              </a:extLst>
            </p:cNvPr>
            <p:cNvSpPr txBox="1"/>
            <p:nvPr/>
          </p:nvSpPr>
          <p:spPr>
            <a:xfrm>
              <a:off x="7913727" y="6211822"/>
              <a:ext cx="1884031" cy="748083"/>
            </a:xfrm>
            <a:prstGeom prst="rect">
              <a:avLst/>
            </a:prstGeom>
            <a:noFill/>
          </p:spPr>
          <p:txBody>
            <a:bodyPr wrap="square">
              <a:spAutoFit/>
            </a:bodyPr>
            <a:lstStyle/>
            <a:p>
              <a:pPr algn="ctr"/>
              <a:r>
                <a:rPr lang="ja-JP" altLang="en-US" sz="1270" b="1" dirty="0">
                  <a:latin typeface="Meiryo" panose="020B0604030504040204" pitchFamily="34" charset="-128"/>
                  <a:ea typeface="Meiryo" panose="020B0604030504040204" pitchFamily="34" charset="-128"/>
                </a:rPr>
                <a:t>「スマートフォン</a:t>
              </a:r>
              <a:endParaRPr lang="en-US" altLang="ja-JP" sz="1270" b="1" dirty="0">
                <a:latin typeface="Meiryo" panose="020B0604030504040204" pitchFamily="34" charset="-128"/>
                <a:ea typeface="Meiryo" panose="020B0604030504040204" pitchFamily="34" charset="-128"/>
              </a:endParaRPr>
            </a:p>
            <a:p>
              <a:pPr algn="ctr"/>
              <a:r>
                <a:rPr lang="ja-JP" altLang="en-US" sz="1270" b="1" dirty="0">
                  <a:latin typeface="Meiryo" panose="020B0604030504040204" pitchFamily="34" charset="-128"/>
                  <a:ea typeface="Meiryo" panose="020B0604030504040204" pitchFamily="34" charset="-128"/>
                </a:rPr>
                <a:t>体験会」</a:t>
              </a:r>
              <a:endParaRPr lang="en-US" altLang="ja-JP" sz="1270" b="1" dirty="0">
                <a:latin typeface="Meiryo" panose="020B0604030504040204" pitchFamily="34" charset="-128"/>
                <a:ea typeface="Meiryo" panose="020B0604030504040204" pitchFamily="34" charset="-128"/>
              </a:endParaRPr>
            </a:p>
            <a:p>
              <a:pPr algn="ctr"/>
              <a:r>
                <a:rPr lang="ja-JP" altLang="en-US" sz="1270" b="1" dirty="0">
                  <a:latin typeface="Meiryo" panose="020B0604030504040204" pitchFamily="34" charset="-128"/>
                  <a:ea typeface="Meiryo" panose="020B0604030504040204" pitchFamily="34" charset="-128"/>
                </a:rPr>
                <a:t>ガイドブック</a:t>
              </a:r>
            </a:p>
          </p:txBody>
        </p:sp>
      </p:grpSp>
      <p:grpSp>
        <p:nvGrpSpPr>
          <p:cNvPr id="54" name="グループ化 53">
            <a:extLst>
              <a:ext uri="{FF2B5EF4-FFF2-40B4-BE49-F238E27FC236}">
                <a16:creationId xmlns:a16="http://schemas.microsoft.com/office/drawing/2014/main" id="{5E4F4370-4B52-A771-1A45-4EBE5A1AA422}"/>
              </a:ext>
            </a:extLst>
          </p:cNvPr>
          <p:cNvGrpSpPr/>
          <p:nvPr/>
        </p:nvGrpSpPr>
        <p:grpSpPr>
          <a:xfrm>
            <a:off x="5258652" y="2068786"/>
            <a:ext cx="2365032" cy="1672235"/>
            <a:chOff x="3494624" y="2206244"/>
            <a:chExt cx="2607010" cy="1843329"/>
          </a:xfrm>
        </p:grpSpPr>
        <p:sp>
          <p:nvSpPr>
            <p:cNvPr id="91" name="テキスト ボックス 90">
              <a:extLst>
                <a:ext uri="{FF2B5EF4-FFF2-40B4-BE49-F238E27FC236}">
                  <a16:creationId xmlns:a16="http://schemas.microsoft.com/office/drawing/2014/main" id="{21B074D2-10E0-67DD-4C9B-4CCDFC6409C5}"/>
                </a:ext>
              </a:extLst>
            </p:cNvPr>
            <p:cNvSpPr txBox="1"/>
            <p:nvPr/>
          </p:nvSpPr>
          <p:spPr>
            <a:xfrm>
              <a:off x="3494624" y="3547600"/>
              <a:ext cx="2607010" cy="501973"/>
            </a:xfrm>
            <a:prstGeom prst="rect">
              <a:avLst/>
            </a:prstGeom>
            <a:noFill/>
          </p:spPr>
          <p:txBody>
            <a:bodyPr wrap="square">
              <a:spAutoFit/>
            </a:bodyPr>
            <a:lstStyle/>
            <a:p>
              <a:pPr algn="ctr"/>
              <a:r>
                <a:rPr lang="ja-JP" altLang="en-US" sz="1270" b="1" dirty="0">
                  <a:latin typeface="Meiryo" panose="020B0604030504040204" pitchFamily="34" charset="-128"/>
                  <a:ea typeface="Meiryo" panose="020B0604030504040204" pitchFamily="34" charset="-128"/>
                </a:rPr>
                <a:t>スマートフォン／タブレット</a:t>
              </a:r>
              <a:br>
                <a:rPr lang="en-US" altLang="ja-JP" sz="1270" b="1" dirty="0">
                  <a:latin typeface="Meiryo" panose="020B0604030504040204" pitchFamily="34" charset="-128"/>
                  <a:ea typeface="Meiryo" panose="020B0604030504040204" pitchFamily="34" charset="-128"/>
                </a:rPr>
              </a:br>
              <a:endParaRPr lang="ja-JP" altLang="en-US" sz="1089" b="1" dirty="0">
                <a:solidFill>
                  <a:srgbClr val="FF0000"/>
                </a:solidFill>
                <a:latin typeface="Meiryo" panose="020B0604030504040204" pitchFamily="34" charset="-128"/>
                <a:ea typeface="Meiryo" panose="020B0604030504040204" pitchFamily="34" charset="-128"/>
              </a:endParaRPr>
            </a:p>
          </p:txBody>
        </p:sp>
        <p:pic>
          <p:nvPicPr>
            <p:cNvPr id="8" name="図 7">
              <a:extLst>
                <a:ext uri="{FF2B5EF4-FFF2-40B4-BE49-F238E27FC236}">
                  <a16:creationId xmlns:a16="http://schemas.microsoft.com/office/drawing/2014/main" id="{29EB1B0C-D9FF-7A9B-25B5-64537A8FFE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70005" y="2483651"/>
              <a:ext cx="506940" cy="912491"/>
            </a:xfrm>
            <a:prstGeom prst="rect">
              <a:avLst/>
            </a:prstGeom>
          </p:spPr>
        </p:pic>
        <p:pic>
          <p:nvPicPr>
            <p:cNvPr id="9" name="図 8">
              <a:extLst>
                <a:ext uri="{FF2B5EF4-FFF2-40B4-BE49-F238E27FC236}">
                  <a16:creationId xmlns:a16="http://schemas.microsoft.com/office/drawing/2014/main" id="{397EB6D0-9B23-4086-0069-3389F910A8C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29588" y="2206244"/>
              <a:ext cx="904601" cy="1189898"/>
            </a:xfrm>
            <a:prstGeom prst="rect">
              <a:avLst/>
            </a:prstGeom>
          </p:spPr>
        </p:pic>
      </p:grpSp>
      <p:pic>
        <p:nvPicPr>
          <p:cNvPr id="10" name="図 9">
            <a:extLst>
              <a:ext uri="{FF2B5EF4-FFF2-40B4-BE49-F238E27FC236}">
                <a16:creationId xmlns:a16="http://schemas.microsoft.com/office/drawing/2014/main" id="{3CF84E4A-80F4-DE89-D9D4-D51C2451807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965527" y="2067547"/>
            <a:ext cx="903644" cy="1416187"/>
          </a:xfrm>
          <a:prstGeom prst="rect">
            <a:avLst/>
          </a:prstGeom>
        </p:spPr>
      </p:pic>
      <p:sp>
        <p:nvSpPr>
          <p:cNvPr id="2" name="テキスト ボックス 1">
            <a:extLst>
              <a:ext uri="{FF2B5EF4-FFF2-40B4-BE49-F238E27FC236}">
                <a16:creationId xmlns:a16="http://schemas.microsoft.com/office/drawing/2014/main" id="{BE76CB06-2FEE-7AD5-D05A-2FF9D4619937}"/>
              </a:ext>
            </a:extLst>
          </p:cNvPr>
          <p:cNvSpPr txBox="1"/>
          <p:nvPr/>
        </p:nvSpPr>
        <p:spPr>
          <a:xfrm>
            <a:off x="690937" y="365942"/>
            <a:ext cx="892055" cy="580928"/>
          </a:xfrm>
          <a:prstGeom prst="rect">
            <a:avLst/>
          </a:prstGeom>
          <a:noFill/>
        </p:spPr>
        <p:txBody>
          <a:bodyPr wrap="square">
            <a:spAutoFit/>
          </a:bodyPr>
          <a:lstStyle/>
          <a:p>
            <a:pPr algn="ctr"/>
            <a:r>
              <a:rPr lang="ja-JP" altLang="en-US" sz="1814" b="1" dirty="0">
                <a:solidFill>
                  <a:schemeClr val="bg1"/>
                </a:solidFill>
                <a:latin typeface="Yu Gothic Pr6N B" panose="020B0400000000000000" pitchFamily="34" charset="-128"/>
                <a:ea typeface="Yu Gothic Pr6N B" panose="020B0400000000000000" pitchFamily="34" charset="-128"/>
              </a:rPr>
              <a:t>第</a:t>
            </a:r>
            <a:r>
              <a:rPr lang="en-US" altLang="ja-JP" sz="3175" b="1" dirty="0">
                <a:solidFill>
                  <a:schemeClr val="bg1"/>
                </a:solidFill>
                <a:latin typeface="Yu Gothic Pr6N B" panose="020B0400000000000000" pitchFamily="34" charset="-128"/>
                <a:ea typeface="Yu Gothic Pr6N B" panose="020B0400000000000000" pitchFamily="34" charset="-128"/>
              </a:rPr>
              <a:t>1</a:t>
            </a:r>
            <a:r>
              <a:rPr lang="ja-JP" altLang="en-US" sz="1814" b="1" dirty="0">
                <a:solidFill>
                  <a:schemeClr val="bg1"/>
                </a:solidFill>
                <a:latin typeface="Yu Gothic Pr6N B" panose="020B0400000000000000" pitchFamily="34" charset="-128"/>
                <a:ea typeface="Yu Gothic Pr6N B" panose="020B0400000000000000" pitchFamily="34" charset="-128"/>
              </a:rPr>
              <a:t>章</a:t>
            </a:r>
          </a:p>
        </p:txBody>
      </p:sp>
      <p:sp>
        <p:nvSpPr>
          <p:cNvPr id="13" name="スライド番号プレースホルダー 12">
            <a:extLst>
              <a:ext uri="{FF2B5EF4-FFF2-40B4-BE49-F238E27FC236}">
                <a16:creationId xmlns:a16="http://schemas.microsoft.com/office/drawing/2014/main" id="{B7670E17-2F8E-23A7-0B75-83B37DEB9164}"/>
              </a:ext>
            </a:extLst>
          </p:cNvPr>
          <p:cNvSpPr>
            <a:spLocks noGrp="1"/>
          </p:cNvSpPr>
          <p:nvPr>
            <p:ph type="sldNum" sz="quarter" idx="12"/>
          </p:nvPr>
        </p:nvSpPr>
        <p:spPr/>
        <p:txBody>
          <a:bodyPr/>
          <a:lstStyle/>
          <a:p>
            <a:fld id="{0869AD2D-B8A4-B94C-A8F3-6904FAA7DB71}" type="slidenum">
              <a:rPr kumimoji="1" lang="ja-JP" altLang="en-US" smtClean="0"/>
              <a:t>5</a:t>
            </a:fld>
            <a:endParaRPr kumimoji="1" lang="ja-JP" altLang="en-US" dirty="0"/>
          </a:p>
        </p:txBody>
      </p:sp>
      <p:grpSp>
        <p:nvGrpSpPr>
          <p:cNvPr id="3" name="グループ化 2">
            <a:extLst>
              <a:ext uri="{FF2B5EF4-FFF2-40B4-BE49-F238E27FC236}">
                <a16:creationId xmlns:a16="http://schemas.microsoft.com/office/drawing/2014/main" id="{91D089DF-D000-8BEA-16A5-F8BDD8BA6BA4}"/>
              </a:ext>
            </a:extLst>
          </p:cNvPr>
          <p:cNvGrpSpPr/>
          <p:nvPr/>
        </p:nvGrpSpPr>
        <p:grpSpPr>
          <a:xfrm>
            <a:off x="604646" y="0"/>
            <a:ext cx="1351370" cy="1047014"/>
            <a:chOff x="604646" y="0"/>
            <a:chExt cx="1351370" cy="1047014"/>
          </a:xfrm>
          <a:solidFill>
            <a:srgbClr val="0070C0"/>
          </a:solidFill>
        </p:grpSpPr>
        <p:sp>
          <p:nvSpPr>
            <p:cNvPr id="4" name="片側の 2 つの角を切り取った四角形 17">
              <a:extLst>
                <a:ext uri="{FF2B5EF4-FFF2-40B4-BE49-F238E27FC236}">
                  <a16:creationId xmlns:a16="http://schemas.microsoft.com/office/drawing/2014/main" id="{4723E9EA-8269-BCB9-D3FA-F748D26EADC2}"/>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片側の 2 つの角を切り取った四角形 18">
              <a:extLst>
                <a:ext uri="{FF2B5EF4-FFF2-40B4-BE49-F238E27FC236}">
                  <a16:creationId xmlns:a16="http://schemas.microsoft.com/office/drawing/2014/main" id="{B074834C-5FE9-3031-152C-372CFAD3BFC6}"/>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105B0A4-DE4C-6A3A-0E90-290D9B6EC1FE}"/>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pic>
        <p:nvPicPr>
          <p:cNvPr id="12" name="図 11" descr="グラフィカル ユーザー インターフェイス, アプリケーション, Teams&#10;&#10;自動的に生成された説明">
            <a:extLst>
              <a:ext uri="{FF2B5EF4-FFF2-40B4-BE49-F238E27FC236}">
                <a16:creationId xmlns:a16="http://schemas.microsoft.com/office/drawing/2014/main" id="{72A916E5-7568-92A3-7FC4-359F02B9A7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94845" y="4314475"/>
            <a:ext cx="1497947" cy="1649398"/>
          </a:xfrm>
          <a:prstGeom prst="rect">
            <a:avLst/>
          </a:prstGeom>
        </p:spPr>
      </p:pic>
      <p:sp>
        <p:nvSpPr>
          <p:cNvPr id="14" name="フローチャート: 結合子 13">
            <a:extLst>
              <a:ext uri="{FF2B5EF4-FFF2-40B4-BE49-F238E27FC236}">
                <a16:creationId xmlns:a16="http://schemas.microsoft.com/office/drawing/2014/main" id="{5A6530F2-2E9E-FB0B-C9FA-989EDC23D162}"/>
              </a:ext>
            </a:extLst>
          </p:cNvPr>
          <p:cNvSpPr/>
          <p:nvPr/>
        </p:nvSpPr>
        <p:spPr>
          <a:xfrm>
            <a:off x="2970561" y="4835014"/>
            <a:ext cx="1048762" cy="101575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FF0000"/>
                </a:solidFill>
              </a:ln>
              <a:solidFill>
                <a:srgbClr val="FF0000"/>
              </a:solidFill>
            </a:endParaRPr>
          </a:p>
        </p:txBody>
      </p:sp>
      <p:sp>
        <p:nvSpPr>
          <p:cNvPr id="15" name="テキスト ボックス 14">
            <a:extLst>
              <a:ext uri="{FF2B5EF4-FFF2-40B4-BE49-F238E27FC236}">
                <a16:creationId xmlns:a16="http://schemas.microsoft.com/office/drawing/2014/main" id="{1DD0AC44-F4F4-200E-085A-F6D879B62138}"/>
              </a:ext>
            </a:extLst>
          </p:cNvPr>
          <p:cNvSpPr txBox="1"/>
          <p:nvPr/>
        </p:nvSpPr>
        <p:spPr>
          <a:xfrm>
            <a:off x="3693526" y="4658410"/>
            <a:ext cx="1709159" cy="287771"/>
          </a:xfrm>
          <a:prstGeom prst="rect">
            <a:avLst/>
          </a:prstGeom>
          <a:noFill/>
        </p:spPr>
        <p:txBody>
          <a:bodyPr wrap="square">
            <a:spAutoFit/>
          </a:bodyPr>
          <a:lstStyle/>
          <a:p>
            <a:pPr algn="ctr"/>
            <a:r>
              <a:rPr lang="ja-JP" altLang="en-US" sz="1270" b="1" dirty="0">
                <a:latin typeface="Meiryo" panose="020B0604030504040204" pitchFamily="34" charset="-128"/>
                <a:ea typeface="Meiryo" panose="020B0604030504040204" pitchFamily="34" charset="-128"/>
              </a:rPr>
              <a:t>★「タッチペン」</a:t>
            </a:r>
          </a:p>
        </p:txBody>
      </p:sp>
      <p:sp>
        <p:nvSpPr>
          <p:cNvPr id="17" name="テキスト ボックス 16">
            <a:extLst>
              <a:ext uri="{FF2B5EF4-FFF2-40B4-BE49-F238E27FC236}">
                <a16:creationId xmlns:a16="http://schemas.microsoft.com/office/drawing/2014/main" id="{1FFEF764-A0B2-1C09-A91F-425FD1CFA8DA}"/>
              </a:ext>
            </a:extLst>
          </p:cNvPr>
          <p:cNvSpPr txBox="1"/>
          <p:nvPr/>
        </p:nvSpPr>
        <p:spPr>
          <a:xfrm>
            <a:off x="3994615" y="4886447"/>
            <a:ext cx="2117160" cy="427553"/>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高齢者のスマホ画面や文字入力がより快適に操作できます。</a:t>
            </a:r>
            <a:endParaRPr lang="en-US" altLang="ja-JP" sz="1089" dirty="0">
              <a:latin typeface="Meiryo" panose="020B0604030504040204" pitchFamily="34" charset="-128"/>
              <a:ea typeface="Meiryo" panose="020B0604030504040204" pitchFamily="34" charset="-128"/>
            </a:endParaRPr>
          </a:p>
        </p:txBody>
      </p:sp>
      <p:pic>
        <p:nvPicPr>
          <p:cNvPr id="18" name="図 17">
            <a:extLst>
              <a:ext uri="{FF2B5EF4-FFF2-40B4-BE49-F238E27FC236}">
                <a16:creationId xmlns:a16="http://schemas.microsoft.com/office/drawing/2014/main" id="{7554A6E3-045E-C422-0559-8B37B084C6A4}"/>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2417" b="99250" l="1196" r="95584">
                        <a14:foregroundMark x1="10488" y1="54500" x2="1932" y2="70250"/>
                        <a14:foregroundMark x1="1932" y1="70250" x2="3128" y2="98083"/>
                        <a14:foregroundMark x1="35787" y1="35833" x2="37534" y2="20250"/>
                        <a14:foregroundMark x1="38086" y1="19750" x2="58510" y2="16417"/>
                        <a14:foregroundMark x1="58510" y1="16417" x2="63385" y2="12333"/>
                        <a14:foregroundMark x1="78105" y1="26167" x2="77921" y2="60583"/>
                        <a14:foregroundMark x1="77921" y1="60583" x2="82613" y2="74333"/>
                        <a14:foregroundMark x1="82613" y1="74333" x2="87672" y2="76917"/>
                        <a14:foregroundMark x1="94940" y1="73083" x2="96044" y2="33333"/>
                        <a14:foregroundMark x1="96044" y1="33333" x2="88500" y2="19250"/>
                        <a14:foregroundMark x1="88500" y1="19250" x2="75161" y2="7083"/>
                        <a14:foregroundMark x1="75161" y1="7083" x2="57498" y2="2333"/>
                        <a14:foregroundMark x1="57498" y1="2333" x2="34591" y2="2417"/>
                        <a14:foregroundMark x1="34591" y1="2417" x2="23459" y2="5500"/>
                        <a14:foregroundMark x1="25391" y1="9833" x2="51058" y2="5250"/>
                        <a14:foregroundMark x1="40570" y1="14667" x2="40570" y2="14667"/>
                        <a14:foregroundMark x1="40294" y1="18250" x2="57958" y2="12833"/>
                        <a14:foregroundMark x1="57958" y1="12833" x2="75621" y2="20417"/>
                        <a14:foregroundMark x1="75621" y1="20417" x2="78381" y2="26667"/>
                        <a14:foregroundMark x1="67065" y1="14167" x2="79117" y2="27500"/>
                        <a14:foregroundMark x1="79117" y1="27500" x2="80037" y2="30250"/>
                        <a14:foregroundMark x1="79761" y1="23333" x2="80037" y2="31000"/>
                        <a14:foregroundMark x1="93836" y1="28167" x2="95768" y2="64333"/>
                        <a14:foregroundMark x1="95768" y1="64333" x2="94940" y2="68000"/>
                        <a14:foregroundMark x1="71021" y1="97333" x2="66789" y2="99333"/>
                        <a14:foregroundMark x1="1196" y1="67000" x2="2024" y2="87083"/>
                        <a14:foregroundMark x1="1472" y1="56000" x2="2024" y2="59333"/>
                        <a14:backgroundMark x1="9660" y1="6750" x2="14995" y2="44583"/>
                        <a14:backgroundMark x1="14995" y1="44583" x2="15271" y2="43500"/>
                        <a14:backgroundMark x1="8188" y1="8833" x2="12695" y2="46333"/>
                        <a14:backgroundMark x1="50506" y1="43250" x2="64121" y2="30000"/>
                        <a14:backgroundMark x1="64121" y1="30000" x2="74425" y2="30750"/>
                      </a14:backgroundRemoval>
                    </a14:imgEffect>
                  </a14:imgLayer>
                </a14:imgProps>
              </a:ext>
              <a:ext uri="{28A0092B-C50C-407E-A947-70E740481C1C}">
                <a14:useLocalDpi xmlns:a14="http://schemas.microsoft.com/office/drawing/2010/main"/>
              </a:ext>
            </a:extLst>
          </a:blip>
          <a:stretch>
            <a:fillRect/>
          </a:stretch>
        </p:blipFill>
        <p:spPr>
          <a:xfrm>
            <a:off x="6607871" y="4273123"/>
            <a:ext cx="1497947" cy="1574244"/>
          </a:xfrm>
          <a:prstGeom prst="rect">
            <a:avLst/>
          </a:prstGeom>
        </p:spPr>
      </p:pic>
      <p:sp>
        <p:nvSpPr>
          <p:cNvPr id="20" name="テキスト ボックス 19">
            <a:extLst>
              <a:ext uri="{FF2B5EF4-FFF2-40B4-BE49-F238E27FC236}">
                <a16:creationId xmlns:a16="http://schemas.microsoft.com/office/drawing/2014/main" id="{AFD51B8D-5578-5C03-0F75-0FB27959DD2E}"/>
              </a:ext>
            </a:extLst>
          </p:cNvPr>
          <p:cNvSpPr txBox="1"/>
          <p:nvPr/>
        </p:nvSpPr>
        <p:spPr>
          <a:xfrm>
            <a:off x="8183638" y="4598676"/>
            <a:ext cx="2004409" cy="287771"/>
          </a:xfrm>
          <a:prstGeom prst="rect">
            <a:avLst/>
          </a:prstGeom>
          <a:noFill/>
        </p:spPr>
        <p:txBody>
          <a:bodyPr wrap="square">
            <a:spAutoFit/>
          </a:bodyPr>
          <a:lstStyle/>
          <a:p>
            <a:pPr algn="ctr"/>
            <a:r>
              <a:rPr lang="ja-JP" altLang="en-US" sz="1270" b="1" dirty="0">
                <a:latin typeface="Meiryo" panose="020B0604030504040204" pitchFamily="34" charset="-128"/>
                <a:ea typeface="Meiryo" panose="020B0604030504040204" pitchFamily="34" charset="-128"/>
              </a:rPr>
              <a:t>★「ネームストラップ」</a:t>
            </a:r>
          </a:p>
        </p:txBody>
      </p:sp>
      <p:sp>
        <p:nvSpPr>
          <p:cNvPr id="21" name="テキスト ボックス 20">
            <a:extLst>
              <a:ext uri="{FF2B5EF4-FFF2-40B4-BE49-F238E27FC236}">
                <a16:creationId xmlns:a16="http://schemas.microsoft.com/office/drawing/2014/main" id="{D3432331-3239-E6DE-FBB4-757D2B21CE24}"/>
              </a:ext>
            </a:extLst>
          </p:cNvPr>
          <p:cNvSpPr txBox="1"/>
          <p:nvPr/>
        </p:nvSpPr>
        <p:spPr>
          <a:xfrm>
            <a:off x="8216865" y="4886447"/>
            <a:ext cx="2117160" cy="595163"/>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初級・中級クラス分けの際に</a:t>
            </a:r>
            <a:endParaRPr lang="en-US" altLang="ja-JP" sz="1089" dirty="0">
              <a:latin typeface="Meiryo" panose="020B0604030504040204" pitchFamily="34" charset="-128"/>
              <a:ea typeface="Meiryo" panose="020B0604030504040204" pitchFamily="34" charset="-128"/>
            </a:endParaRPr>
          </a:p>
          <a:p>
            <a:r>
              <a:rPr lang="ja-JP" altLang="en-US" sz="1089" dirty="0">
                <a:latin typeface="Meiryo" panose="020B0604030504040204" pitchFamily="34" charset="-128"/>
                <a:ea typeface="Meiryo" panose="020B0604030504040204" pitchFamily="34" charset="-128"/>
              </a:rPr>
              <a:t>講師が視認しやすいよう参加者の首にかけていただきます。</a:t>
            </a:r>
            <a:endParaRPr lang="en-US" altLang="ja-JP" sz="1089"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3421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a:extLst>
              <a:ext uri="{FF2B5EF4-FFF2-40B4-BE49-F238E27FC236}">
                <a16:creationId xmlns:a16="http://schemas.microsoft.com/office/drawing/2014/main" id="{20B7F8EB-D229-AE78-D30A-A7B16431A733}"/>
              </a:ext>
            </a:extLst>
          </p:cNvPr>
          <p:cNvSpPr/>
          <p:nvPr/>
        </p:nvSpPr>
        <p:spPr>
          <a:xfrm>
            <a:off x="1674197" y="2366036"/>
            <a:ext cx="8796780" cy="2933570"/>
          </a:xfrm>
          <a:prstGeom prst="roundRect">
            <a:avLst>
              <a:gd name="adj" fmla="val 1128"/>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 name="テキスト ボックス 1">
            <a:extLst>
              <a:ext uri="{FF2B5EF4-FFF2-40B4-BE49-F238E27FC236}">
                <a16:creationId xmlns:a16="http://schemas.microsoft.com/office/drawing/2014/main" id="{0A3E4B95-34DF-DF5B-1639-2C38D2E4C7FA}"/>
              </a:ext>
            </a:extLst>
          </p:cNvPr>
          <p:cNvSpPr txBox="1"/>
          <p:nvPr/>
        </p:nvSpPr>
        <p:spPr>
          <a:xfrm>
            <a:off x="2079672" y="136524"/>
            <a:ext cx="10147215" cy="646331"/>
          </a:xfrm>
          <a:prstGeom prst="rect">
            <a:avLst/>
          </a:prstGeom>
          <a:noFill/>
        </p:spPr>
        <p:txBody>
          <a:bodyPr wrap="square">
            <a:spAutoFit/>
          </a:bodyPr>
          <a:lstStyle/>
          <a:p>
            <a:r>
              <a:rPr lang="ja-JP" altLang="en-US" sz="3600" b="1" dirty="0">
                <a:solidFill>
                  <a:srgbClr val="0070C0"/>
                </a:solidFill>
                <a:latin typeface="Meiryo" panose="020B0604030504040204" pitchFamily="34" charset="-128"/>
                <a:ea typeface="Meiryo" panose="020B0604030504040204" pitchFamily="34" charset="-128"/>
              </a:rPr>
              <a:t>［</a:t>
            </a:r>
            <a:r>
              <a:rPr lang="ja-JP" altLang="en-US" sz="3600" b="1" dirty="0">
                <a:solidFill>
                  <a:srgbClr val="0070C0"/>
                </a:solidFill>
                <a:latin typeface="Yu Gothic UI Semibold" panose="020B0700000000000000" pitchFamily="50" charset="-128"/>
                <a:ea typeface="Yu Gothic UI Semibold" panose="020B0700000000000000" pitchFamily="50" charset="-128"/>
              </a:rPr>
              <a:t>スマホ体験会運用準備</a:t>
            </a:r>
            <a:r>
              <a:rPr lang="ja-JP" altLang="en-US" sz="3600" b="1" dirty="0">
                <a:solidFill>
                  <a:srgbClr val="0070C0"/>
                </a:solidFill>
                <a:latin typeface="Meiryo" panose="020B0604030504040204" pitchFamily="34" charset="-128"/>
                <a:ea typeface="Meiryo" panose="020B0604030504040204" pitchFamily="34" charset="-128"/>
              </a:rPr>
              <a:t>］          （各福祉会館）</a:t>
            </a:r>
          </a:p>
        </p:txBody>
      </p:sp>
      <p:sp>
        <p:nvSpPr>
          <p:cNvPr id="23" name="テキスト ボックス 22">
            <a:extLst>
              <a:ext uri="{FF2B5EF4-FFF2-40B4-BE49-F238E27FC236}">
                <a16:creationId xmlns:a16="http://schemas.microsoft.com/office/drawing/2014/main" id="{5F865894-AF71-D55E-9EED-FBDD5B90CC03}"/>
              </a:ext>
            </a:extLst>
          </p:cNvPr>
          <p:cNvSpPr txBox="1"/>
          <p:nvPr/>
        </p:nvSpPr>
        <p:spPr>
          <a:xfrm>
            <a:off x="1418240" y="1775948"/>
            <a:ext cx="3616447" cy="369332"/>
          </a:xfrm>
          <a:prstGeom prst="rect">
            <a:avLst/>
          </a:prstGeom>
          <a:noFill/>
        </p:spPr>
        <p:txBody>
          <a:bodyPr wrap="square">
            <a:spAutoFit/>
          </a:bodyPr>
          <a:lstStyle/>
          <a:p>
            <a:r>
              <a:rPr lang="en-US" altLang="ja-JP" b="1" dirty="0">
                <a:solidFill>
                  <a:srgbClr val="C62153"/>
                </a:solidFill>
                <a:latin typeface="Meiryo" panose="020B0604030504040204" pitchFamily="34" charset="-128"/>
                <a:ea typeface="Meiryo" panose="020B0604030504040204" pitchFamily="34" charset="-128"/>
              </a:rPr>
              <a:t>Wi-Fi </a:t>
            </a:r>
            <a:r>
              <a:rPr lang="ja-JP" altLang="en-US" b="1" dirty="0">
                <a:solidFill>
                  <a:srgbClr val="C62153"/>
                </a:solidFill>
                <a:latin typeface="Meiryo" panose="020B0604030504040204" pitchFamily="34" charset="-128"/>
                <a:ea typeface="Meiryo" panose="020B0604030504040204" pitchFamily="34" charset="-128"/>
              </a:rPr>
              <a:t>接続の手順</a:t>
            </a:r>
            <a:endParaRPr lang="en-US" altLang="ja-JP" b="1" dirty="0">
              <a:solidFill>
                <a:srgbClr val="C62153"/>
              </a:solidFill>
              <a:latin typeface="Meiryo" panose="020B0604030504040204" pitchFamily="34" charset="-128"/>
              <a:ea typeface="Meiryo" panose="020B0604030504040204" pitchFamily="34" charset="-128"/>
            </a:endParaRPr>
          </a:p>
        </p:txBody>
      </p:sp>
      <p:sp>
        <p:nvSpPr>
          <p:cNvPr id="5" name="角丸四角形 4">
            <a:extLst>
              <a:ext uri="{FF2B5EF4-FFF2-40B4-BE49-F238E27FC236}">
                <a16:creationId xmlns:a16="http://schemas.microsoft.com/office/drawing/2014/main" id="{CB15FF15-EDDF-0E89-4A98-4CD57DF27195}"/>
              </a:ext>
            </a:extLst>
          </p:cNvPr>
          <p:cNvSpPr/>
          <p:nvPr/>
        </p:nvSpPr>
        <p:spPr>
          <a:xfrm>
            <a:off x="1794815" y="4235351"/>
            <a:ext cx="8796780" cy="2261324"/>
          </a:xfrm>
          <a:prstGeom prst="roundRect">
            <a:avLst>
              <a:gd name="adj" fmla="val 1128"/>
            </a:avLst>
          </a:prstGeom>
          <a:solidFill>
            <a:schemeClr val="bg1"/>
          </a:solidFill>
          <a:ln>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6" name="テキスト ボックス 5">
            <a:extLst>
              <a:ext uri="{FF2B5EF4-FFF2-40B4-BE49-F238E27FC236}">
                <a16:creationId xmlns:a16="http://schemas.microsoft.com/office/drawing/2014/main" id="{C5CEB38C-5202-24F2-F4E0-A52A8C692AE3}"/>
              </a:ext>
            </a:extLst>
          </p:cNvPr>
          <p:cNvSpPr txBox="1"/>
          <p:nvPr/>
        </p:nvSpPr>
        <p:spPr>
          <a:xfrm>
            <a:off x="1994443" y="5097865"/>
            <a:ext cx="1616431" cy="259943"/>
          </a:xfrm>
          <a:prstGeom prst="rect">
            <a:avLst/>
          </a:prstGeom>
          <a:noFill/>
        </p:spPr>
        <p:txBody>
          <a:bodyPr wrap="square">
            <a:spAutoFit/>
          </a:bodyPr>
          <a:lstStyle/>
          <a:p>
            <a:r>
              <a:rPr lang="ja-JP" altLang="en-US" sz="1089" b="1">
                <a:latin typeface="Meiryo" panose="020B0604030504040204" pitchFamily="34" charset="-128"/>
                <a:ea typeface="Meiryo" panose="020B0604030504040204" pitchFamily="34" charset="-128"/>
              </a:rPr>
              <a:t>事前準備をしましょう</a:t>
            </a:r>
          </a:p>
        </p:txBody>
      </p:sp>
      <p:sp>
        <p:nvSpPr>
          <p:cNvPr id="7" name="テキスト ボックス 6">
            <a:extLst>
              <a:ext uri="{FF2B5EF4-FFF2-40B4-BE49-F238E27FC236}">
                <a16:creationId xmlns:a16="http://schemas.microsoft.com/office/drawing/2014/main" id="{1E7EBFA5-7A2B-C01C-CD6A-B0AA5E5A0811}"/>
              </a:ext>
            </a:extLst>
          </p:cNvPr>
          <p:cNvSpPr txBox="1"/>
          <p:nvPr/>
        </p:nvSpPr>
        <p:spPr>
          <a:xfrm>
            <a:off x="1960331" y="5507734"/>
            <a:ext cx="1935521" cy="930383"/>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開催形式、会場や開催日を決定します。会場が確定したら、インターネット環境安定のため</a:t>
            </a:r>
            <a:r>
              <a:rPr lang="en-US" altLang="ja-JP" sz="1089" dirty="0" err="1">
                <a:latin typeface="Meiryo" panose="020B0604030504040204" pitchFamily="34" charset="-128"/>
                <a:ea typeface="Meiryo" panose="020B0604030504040204" pitchFamily="34" charset="-128"/>
              </a:rPr>
              <a:t>WiFi</a:t>
            </a:r>
            <a:r>
              <a:rPr lang="ja-JP" altLang="en-US" sz="1089" dirty="0">
                <a:latin typeface="Meiryo" panose="020B0604030504040204" pitchFamily="34" charset="-128"/>
                <a:ea typeface="Meiryo" panose="020B0604030504040204" pitchFamily="34" charset="-128"/>
              </a:rPr>
              <a:t>やスマホ（予備）などを準備します。</a:t>
            </a:r>
            <a:endParaRPr lang="en-US" altLang="ja-JP" sz="1089" dirty="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84DF4AF1-7442-F6B7-758B-FAFED6BB9329}"/>
              </a:ext>
            </a:extLst>
          </p:cNvPr>
          <p:cNvSpPr txBox="1"/>
          <p:nvPr/>
        </p:nvSpPr>
        <p:spPr>
          <a:xfrm>
            <a:off x="4098414" y="5500862"/>
            <a:ext cx="2021608" cy="595163"/>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案内チラシや集会所などを活用して</a:t>
            </a:r>
            <a:r>
              <a:rPr lang="ja-JP" altLang="en-US" sz="1089" spc="-18" dirty="0">
                <a:latin typeface="Meiryo" panose="020B0604030504040204" pitchFamily="34" charset="-128"/>
                <a:ea typeface="Meiryo" panose="020B0604030504040204" pitchFamily="34" charset="-128"/>
              </a:rPr>
              <a:t>参加者募集の告知を</a:t>
            </a:r>
            <a:endParaRPr lang="en-US" altLang="ja-JP" sz="1089" spc="-18" dirty="0">
              <a:latin typeface="Meiryo" panose="020B0604030504040204" pitchFamily="34" charset="-128"/>
              <a:ea typeface="Meiryo" panose="020B0604030504040204" pitchFamily="34" charset="-128"/>
            </a:endParaRPr>
          </a:p>
          <a:p>
            <a:r>
              <a:rPr lang="ja-JP" altLang="en-US" sz="1089" spc="-18" dirty="0">
                <a:latin typeface="Meiryo" panose="020B0604030504040204" pitchFamily="34" charset="-128"/>
                <a:ea typeface="Meiryo" panose="020B0604030504040204" pitchFamily="34" charset="-128"/>
              </a:rPr>
              <a:t>しましょう</a:t>
            </a:r>
            <a:r>
              <a:rPr lang="ja-JP" altLang="en-US" sz="1089" dirty="0">
                <a:latin typeface="Meiryo" panose="020B0604030504040204" pitchFamily="34" charset="-128"/>
                <a:ea typeface="Meiryo" panose="020B0604030504040204" pitchFamily="34" charset="-128"/>
              </a:rPr>
              <a:t>。</a:t>
            </a:r>
          </a:p>
        </p:txBody>
      </p:sp>
      <p:sp>
        <p:nvSpPr>
          <p:cNvPr id="28" name="テキスト ボックス 27">
            <a:extLst>
              <a:ext uri="{FF2B5EF4-FFF2-40B4-BE49-F238E27FC236}">
                <a16:creationId xmlns:a16="http://schemas.microsoft.com/office/drawing/2014/main" id="{C66FFFD9-281C-C0F0-93DE-60458F63BCCF}"/>
              </a:ext>
            </a:extLst>
          </p:cNvPr>
          <p:cNvSpPr txBox="1"/>
          <p:nvPr/>
        </p:nvSpPr>
        <p:spPr>
          <a:xfrm>
            <a:off x="4087504" y="5120895"/>
            <a:ext cx="2169805" cy="259943"/>
          </a:xfrm>
          <a:prstGeom prst="rect">
            <a:avLst/>
          </a:prstGeom>
          <a:noFill/>
        </p:spPr>
        <p:txBody>
          <a:bodyPr wrap="square">
            <a:spAutoFit/>
          </a:bodyPr>
          <a:lstStyle/>
          <a:p>
            <a:r>
              <a:rPr lang="ja-JP" altLang="en-US" sz="1089" b="1" dirty="0">
                <a:latin typeface="Meiryo" panose="020B0604030504040204" pitchFamily="34" charset="-128"/>
                <a:ea typeface="Meiryo" panose="020B0604030504040204" pitchFamily="34" charset="-128"/>
              </a:rPr>
              <a:t>体験会の開催を告知しましょう</a:t>
            </a:r>
          </a:p>
        </p:txBody>
      </p:sp>
      <p:sp>
        <p:nvSpPr>
          <p:cNvPr id="29" name="テキスト ボックス 28">
            <a:extLst>
              <a:ext uri="{FF2B5EF4-FFF2-40B4-BE49-F238E27FC236}">
                <a16:creationId xmlns:a16="http://schemas.microsoft.com/office/drawing/2014/main" id="{34D48A25-11A2-C7E2-CB52-D94F9574CD3B}"/>
              </a:ext>
            </a:extLst>
          </p:cNvPr>
          <p:cNvSpPr txBox="1"/>
          <p:nvPr/>
        </p:nvSpPr>
        <p:spPr>
          <a:xfrm>
            <a:off x="6232215" y="5516851"/>
            <a:ext cx="1935521" cy="427553"/>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当日の体験会プログラムを</a:t>
            </a:r>
            <a:endParaRPr lang="en-US" altLang="ja-JP" sz="1089" dirty="0">
              <a:latin typeface="Meiryo" panose="020B0604030504040204" pitchFamily="34" charset="-128"/>
              <a:ea typeface="Meiryo" panose="020B0604030504040204" pitchFamily="34" charset="-128"/>
            </a:endParaRPr>
          </a:p>
          <a:p>
            <a:r>
              <a:rPr lang="ja-JP" altLang="en-US" sz="1089" dirty="0">
                <a:latin typeface="Meiryo" panose="020B0604030504040204" pitchFamily="34" charset="-128"/>
                <a:ea typeface="Meiryo" panose="020B0604030504040204" pitchFamily="34" charset="-128"/>
              </a:rPr>
              <a:t>時間割にして作成します。</a:t>
            </a:r>
          </a:p>
        </p:txBody>
      </p:sp>
      <p:sp>
        <p:nvSpPr>
          <p:cNvPr id="30" name="テキスト ボックス 29">
            <a:extLst>
              <a:ext uri="{FF2B5EF4-FFF2-40B4-BE49-F238E27FC236}">
                <a16:creationId xmlns:a16="http://schemas.microsoft.com/office/drawing/2014/main" id="{1C8F7066-4904-7441-EAA1-B0A4A019BEAA}"/>
              </a:ext>
            </a:extLst>
          </p:cNvPr>
          <p:cNvSpPr txBox="1"/>
          <p:nvPr/>
        </p:nvSpPr>
        <p:spPr>
          <a:xfrm>
            <a:off x="6280818" y="5097865"/>
            <a:ext cx="1718176" cy="418982"/>
          </a:xfrm>
          <a:prstGeom prst="rect">
            <a:avLst/>
          </a:prstGeom>
          <a:noFill/>
        </p:spPr>
        <p:txBody>
          <a:bodyPr wrap="square" lIns="82953" tIns="41476" rIns="82953" bIns="41476" anchor="t">
            <a:spAutoFit/>
          </a:bodyPr>
          <a:lstStyle/>
          <a:p>
            <a:r>
              <a:rPr lang="ja-JP" altLang="en-US" sz="1089" b="1" dirty="0">
                <a:latin typeface="Meiryo" panose="020B0604030504040204" pitchFamily="34" charset="-128"/>
                <a:ea typeface="Meiryo" panose="020B0604030504040204" pitchFamily="34" charset="-128"/>
              </a:rPr>
              <a:t>当日のスケジュールを</a:t>
            </a:r>
            <a:endParaRPr lang="en-US" altLang="ja-JP" sz="1089" b="1" dirty="0">
              <a:latin typeface="Meiryo" panose="020B0604030504040204" pitchFamily="34" charset="-128"/>
              <a:ea typeface="Meiryo" panose="020B0604030504040204" pitchFamily="34" charset="-128"/>
            </a:endParaRPr>
          </a:p>
          <a:p>
            <a:r>
              <a:rPr lang="ja-JP" altLang="en-US" sz="1089" b="1" dirty="0">
                <a:latin typeface="Meiryo"/>
                <a:ea typeface="Meiryo"/>
              </a:rPr>
              <a:t>立てましょう</a:t>
            </a:r>
          </a:p>
        </p:txBody>
      </p:sp>
      <p:sp>
        <p:nvSpPr>
          <p:cNvPr id="33" name="テキスト ボックス 32">
            <a:extLst>
              <a:ext uri="{FF2B5EF4-FFF2-40B4-BE49-F238E27FC236}">
                <a16:creationId xmlns:a16="http://schemas.microsoft.com/office/drawing/2014/main" id="{C328055A-20CD-F686-F4FF-CA7CEA164857}"/>
              </a:ext>
            </a:extLst>
          </p:cNvPr>
          <p:cNvSpPr txBox="1"/>
          <p:nvPr/>
        </p:nvSpPr>
        <p:spPr>
          <a:xfrm>
            <a:off x="8341234" y="5504922"/>
            <a:ext cx="2169805" cy="930383"/>
          </a:xfrm>
          <a:prstGeom prst="rect">
            <a:avLst/>
          </a:prstGeom>
          <a:noFill/>
        </p:spPr>
        <p:txBody>
          <a:bodyPr wrap="square">
            <a:spAutoFit/>
          </a:bodyPr>
          <a:lstStyle/>
          <a:p>
            <a:r>
              <a:rPr lang="ja-JP" altLang="en-US" sz="1089" dirty="0">
                <a:latin typeface="Meiryo" panose="020B0604030504040204" pitchFamily="34" charset="-128"/>
                <a:ea typeface="Meiryo" panose="020B0604030504040204" pitchFamily="34" charset="-128"/>
              </a:rPr>
              <a:t>開始前に出欠確認、各種機材の</a:t>
            </a:r>
            <a:endParaRPr lang="en-US" altLang="ja-JP" sz="1089" dirty="0">
              <a:latin typeface="Meiryo" panose="020B0604030504040204" pitchFamily="34" charset="-128"/>
              <a:ea typeface="Meiryo" panose="020B0604030504040204" pitchFamily="34" charset="-128"/>
            </a:endParaRPr>
          </a:p>
          <a:p>
            <a:r>
              <a:rPr lang="ja-JP" altLang="en-US" sz="1089" dirty="0">
                <a:latin typeface="Meiryo" panose="020B0604030504040204" pitchFamily="34" charset="-128"/>
                <a:ea typeface="Meiryo" panose="020B0604030504040204" pitchFamily="34" charset="-128"/>
              </a:rPr>
              <a:t>確認を行います。</a:t>
            </a:r>
            <a:endParaRPr lang="en-US" altLang="ja-JP" sz="1089" dirty="0">
              <a:latin typeface="Meiryo" panose="020B0604030504040204" pitchFamily="34" charset="-128"/>
              <a:ea typeface="Meiryo" panose="020B0604030504040204" pitchFamily="34" charset="-128"/>
            </a:endParaRPr>
          </a:p>
          <a:p>
            <a:r>
              <a:rPr lang="ja-JP" altLang="en-US" sz="1089" dirty="0">
                <a:latin typeface="Meiryo" panose="020B0604030504040204" pitchFamily="34" charset="-128"/>
                <a:ea typeface="Meiryo" panose="020B0604030504040204" pitchFamily="34" charset="-128"/>
              </a:rPr>
              <a:t>不慣れな方が多いので、急がず、サポートしながら体験会運営していきましょう。</a:t>
            </a:r>
          </a:p>
        </p:txBody>
      </p:sp>
      <p:sp>
        <p:nvSpPr>
          <p:cNvPr id="34" name="テキスト ボックス 33">
            <a:extLst>
              <a:ext uri="{FF2B5EF4-FFF2-40B4-BE49-F238E27FC236}">
                <a16:creationId xmlns:a16="http://schemas.microsoft.com/office/drawing/2014/main" id="{7387CE70-2092-8146-5EC3-138876AF3237}"/>
              </a:ext>
            </a:extLst>
          </p:cNvPr>
          <p:cNvSpPr txBox="1"/>
          <p:nvPr/>
        </p:nvSpPr>
        <p:spPr>
          <a:xfrm>
            <a:off x="8338809" y="5097865"/>
            <a:ext cx="1718176" cy="259943"/>
          </a:xfrm>
          <a:prstGeom prst="rect">
            <a:avLst/>
          </a:prstGeom>
          <a:noFill/>
        </p:spPr>
        <p:txBody>
          <a:bodyPr wrap="square">
            <a:spAutoFit/>
          </a:bodyPr>
          <a:lstStyle/>
          <a:p>
            <a:r>
              <a:rPr lang="ja-JP" altLang="en-US" sz="1089" b="1" dirty="0">
                <a:latin typeface="Meiryo" panose="020B0604030504040204" pitchFamily="34" charset="-128"/>
                <a:ea typeface="Meiryo" panose="020B0604030504040204" pitchFamily="34" charset="-128"/>
              </a:rPr>
              <a:t>体験会を開催しましょう</a:t>
            </a:r>
          </a:p>
        </p:txBody>
      </p:sp>
      <p:sp>
        <p:nvSpPr>
          <p:cNvPr id="35" name="三角形 34">
            <a:extLst>
              <a:ext uri="{FF2B5EF4-FFF2-40B4-BE49-F238E27FC236}">
                <a16:creationId xmlns:a16="http://schemas.microsoft.com/office/drawing/2014/main" id="{54CE0ABA-FBA9-43E1-B69F-FB1DE0DDF7DD}"/>
              </a:ext>
            </a:extLst>
          </p:cNvPr>
          <p:cNvSpPr/>
          <p:nvPr/>
        </p:nvSpPr>
        <p:spPr>
          <a:xfrm rot="5400000">
            <a:off x="3903626" y="5621180"/>
            <a:ext cx="151912" cy="130959"/>
          </a:xfrm>
          <a:prstGeom prst="triangle">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36" name="三角形 35">
            <a:extLst>
              <a:ext uri="{FF2B5EF4-FFF2-40B4-BE49-F238E27FC236}">
                <a16:creationId xmlns:a16="http://schemas.microsoft.com/office/drawing/2014/main" id="{2A01B334-D41E-7EF5-BD97-C472E59A1D65}"/>
              </a:ext>
            </a:extLst>
          </p:cNvPr>
          <p:cNvSpPr/>
          <p:nvPr/>
        </p:nvSpPr>
        <p:spPr>
          <a:xfrm rot="5400000">
            <a:off x="6026610" y="5621180"/>
            <a:ext cx="151912" cy="130959"/>
          </a:xfrm>
          <a:prstGeom prst="triangle">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49" name="三角形 48">
            <a:extLst>
              <a:ext uri="{FF2B5EF4-FFF2-40B4-BE49-F238E27FC236}">
                <a16:creationId xmlns:a16="http://schemas.microsoft.com/office/drawing/2014/main" id="{10503F0B-38DB-15C6-5703-9DCFC04AB779}"/>
              </a:ext>
            </a:extLst>
          </p:cNvPr>
          <p:cNvSpPr/>
          <p:nvPr/>
        </p:nvSpPr>
        <p:spPr>
          <a:xfrm rot="5400000">
            <a:off x="8082444" y="5621181"/>
            <a:ext cx="151912" cy="130959"/>
          </a:xfrm>
          <a:prstGeom prst="triangle">
            <a:avLst/>
          </a:prstGeom>
          <a:solidFill>
            <a:srgbClr val="C62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50" name="テキスト ボックス 49">
            <a:extLst>
              <a:ext uri="{FF2B5EF4-FFF2-40B4-BE49-F238E27FC236}">
                <a16:creationId xmlns:a16="http://schemas.microsoft.com/office/drawing/2014/main" id="{7DE1BC03-E71A-06A0-6EFD-F7787BCEA47A}"/>
              </a:ext>
            </a:extLst>
          </p:cNvPr>
          <p:cNvSpPr txBox="1"/>
          <p:nvPr/>
        </p:nvSpPr>
        <p:spPr>
          <a:xfrm>
            <a:off x="1953446" y="4391827"/>
            <a:ext cx="2319135" cy="343620"/>
          </a:xfrm>
          <a:prstGeom prst="rect">
            <a:avLst/>
          </a:prstGeom>
          <a:noFill/>
        </p:spPr>
        <p:txBody>
          <a:bodyPr wrap="square">
            <a:spAutoFit/>
          </a:bodyPr>
          <a:lstStyle/>
          <a:p>
            <a:r>
              <a:rPr lang="ja-JP" altLang="en-US" sz="1633" b="1">
                <a:solidFill>
                  <a:srgbClr val="C62153"/>
                </a:solidFill>
                <a:latin typeface="Meiryo" panose="020B0604030504040204" pitchFamily="34" charset="-128"/>
                <a:ea typeface="Meiryo" panose="020B0604030504040204" pitchFamily="34" charset="-128"/>
              </a:rPr>
              <a:t>開催までの流れ</a:t>
            </a:r>
            <a:endParaRPr lang="en-US" altLang="ja-JP" sz="1633" b="1" dirty="0">
              <a:solidFill>
                <a:srgbClr val="C62153"/>
              </a:solidFill>
              <a:latin typeface="Meiryo" panose="020B0604030504040204" pitchFamily="34" charset="-128"/>
              <a:ea typeface="Meiryo" panose="020B0604030504040204" pitchFamily="34" charset="-128"/>
            </a:endParaRPr>
          </a:p>
        </p:txBody>
      </p:sp>
      <p:grpSp>
        <p:nvGrpSpPr>
          <p:cNvPr id="51" name="グループ化 50">
            <a:extLst>
              <a:ext uri="{FF2B5EF4-FFF2-40B4-BE49-F238E27FC236}">
                <a16:creationId xmlns:a16="http://schemas.microsoft.com/office/drawing/2014/main" id="{BCB10B91-7D39-4651-6CA4-47796CBD82B7}"/>
              </a:ext>
            </a:extLst>
          </p:cNvPr>
          <p:cNvGrpSpPr/>
          <p:nvPr/>
        </p:nvGrpSpPr>
        <p:grpSpPr>
          <a:xfrm>
            <a:off x="1927201" y="4762418"/>
            <a:ext cx="1197938" cy="307003"/>
            <a:chOff x="1025255" y="2207761"/>
            <a:chExt cx="1320505" cy="338414"/>
          </a:xfrm>
          <a:solidFill>
            <a:srgbClr val="C62153"/>
          </a:solidFill>
        </p:grpSpPr>
        <p:sp>
          <p:nvSpPr>
            <p:cNvPr id="52" name="角丸四角形 51">
              <a:extLst>
                <a:ext uri="{FF2B5EF4-FFF2-40B4-BE49-F238E27FC236}">
                  <a16:creationId xmlns:a16="http://schemas.microsoft.com/office/drawing/2014/main" id="{D14A0769-2EC4-B16F-FD5F-430EAD7DAAF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53" name="テキスト ボックス 52">
              <a:extLst>
                <a:ext uri="{FF2B5EF4-FFF2-40B4-BE49-F238E27FC236}">
                  <a16:creationId xmlns:a16="http://schemas.microsoft.com/office/drawing/2014/main" id="{CDC0D160-05F2-2055-CEE8-1D8654BA99E5}"/>
                </a:ext>
              </a:extLst>
            </p:cNvPr>
            <p:cNvSpPr txBox="1"/>
            <p:nvPr/>
          </p:nvSpPr>
          <p:spPr>
            <a:xfrm>
              <a:off x="1025255" y="2228961"/>
              <a:ext cx="1320505" cy="317214"/>
            </a:xfrm>
            <a:prstGeom prst="rect">
              <a:avLst/>
            </a:prstGeom>
            <a:noFill/>
          </p:spPr>
          <p:txBody>
            <a:bodyPr wrap="square">
              <a:spAutoFit/>
            </a:bodyPr>
            <a:lstStyle/>
            <a:p>
              <a:pPr algn="ctr"/>
              <a:r>
                <a:rPr lang="ja-JP" altLang="en-US" sz="1270" b="1" dirty="0">
                  <a:solidFill>
                    <a:schemeClr val="bg1"/>
                  </a:solidFill>
                  <a:latin typeface="Meiryo" panose="020B0604030504040204" pitchFamily="34" charset="-128"/>
                  <a:ea typeface="Meiryo" panose="020B0604030504040204" pitchFamily="34" charset="-128"/>
                </a:rPr>
                <a:t>ステップ</a:t>
              </a:r>
              <a:r>
                <a:rPr lang="en-US" altLang="ja-JP" sz="1270" b="1" dirty="0">
                  <a:solidFill>
                    <a:schemeClr val="bg1"/>
                  </a:solidFill>
                  <a:latin typeface="Meiryo" panose="020B0604030504040204" pitchFamily="34" charset="-128"/>
                  <a:ea typeface="Meiryo" panose="020B0604030504040204" pitchFamily="34" charset="-128"/>
                </a:rPr>
                <a:t>①</a:t>
              </a:r>
              <a:endParaRPr lang="ja-JP" altLang="en-US" sz="1270" b="1" dirty="0">
                <a:solidFill>
                  <a:schemeClr val="bg1"/>
                </a:solidFill>
                <a:latin typeface="Meiryo" panose="020B0604030504040204" pitchFamily="34" charset="-128"/>
                <a:ea typeface="Meiryo" panose="020B0604030504040204" pitchFamily="34" charset="-128"/>
              </a:endParaRPr>
            </a:p>
          </p:txBody>
        </p:sp>
      </p:grpSp>
      <p:grpSp>
        <p:nvGrpSpPr>
          <p:cNvPr id="54" name="グループ化 53">
            <a:extLst>
              <a:ext uri="{FF2B5EF4-FFF2-40B4-BE49-F238E27FC236}">
                <a16:creationId xmlns:a16="http://schemas.microsoft.com/office/drawing/2014/main" id="{19763CA8-9A10-A06A-C343-63A45680FF1B}"/>
              </a:ext>
            </a:extLst>
          </p:cNvPr>
          <p:cNvGrpSpPr/>
          <p:nvPr/>
        </p:nvGrpSpPr>
        <p:grpSpPr>
          <a:xfrm>
            <a:off x="4056706" y="4762418"/>
            <a:ext cx="1197938" cy="307003"/>
            <a:chOff x="1025255" y="2207761"/>
            <a:chExt cx="1320505" cy="338414"/>
          </a:xfrm>
          <a:solidFill>
            <a:srgbClr val="C62153"/>
          </a:solidFill>
        </p:grpSpPr>
        <p:sp>
          <p:nvSpPr>
            <p:cNvPr id="55" name="角丸四角形 54">
              <a:extLst>
                <a:ext uri="{FF2B5EF4-FFF2-40B4-BE49-F238E27FC236}">
                  <a16:creationId xmlns:a16="http://schemas.microsoft.com/office/drawing/2014/main" id="{BC3EE771-1263-82D4-D79D-BD56B896755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56" name="テキスト ボックス 55">
              <a:extLst>
                <a:ext uri="{FF2B5EF4-FFF2-40B4-BE49-F238E27FC236}">
                  <a16:creationId xmlns:a16="http://schemas.microsoft.com/office/drawing/2014/main" id="{10FBC148-7265-40D7-0890-40697A5E61D1}"/>
                </a:ext>
              </a:extLst>
            </p:cNvPr>
            <p:cNvSpPr txBox="1"/>
            <p:nvPr/>
          </p:nvSpPr>
          <p:spPr>
            <a:xfrm>
              <a:off x="1025255" y="2228961"/>
              <a:ext cx="1320505" cy="317214"/>
            </a:xfrm>
            <a:prstGeom prst="rect">
              <a:avLst/>
            </a:prstGeom>
            <a:noFill/>
          </p:spPr>
          <p:txBody>
            <a:bodyPr wrap="square">
              <a:spAutoFit/>
            </a:bodyPr>
            <a:lstStyle/>
            <a:p>
              <a:pPr algn="ctr"/>
              <a:r>
                <a:rPr lang="ja-JP" altLang="en-US" sz="1270" b="1">
                  <a:solidFill>
                    <a:schemeClr val="bg1"/>
                  </a:solidFill>
                  <a:latin typeface="Meiryo" panose="020B0604030504040204" pitchFamily="34" charset="-128"/>
                  <a:ea typeface="Meiryo" panose="020B0604030504040204" pitchFamily="34" charset="-128"/>
                </a:rPr>
                <a:t>ステップ②</a:t>
              </a:r>
            </a:p>
          </p:txBody>
        </p:sp>
      </p:grpSp>
      <p:grpSp>
        <p:nvGrpSpPr>
          <p:cNvPr id="57" name="グループ化 56">
            <a:extLst>
              <a:ext uri="{FF2B5EF4-FFF2-40B4-BE49-F238E27FC236}">
                <a16:creationId xmlns:a16="http://schemas.microsoft.com/office/drawing/2014/main" id="{BF48C429-5FA8-D95B-FB68-3D5DF7DAF020}"/>
              </a:ext>
            </a:extLst>
          </p:cNvPr>
          <p:cNvGrpSpPr/>
          <p:nvPr/>
        </p:nvGrpSpPr>
        <p:grpSpPr>
          <a:xfrm>
            <a:off x="6208685" y="4762418"/>
            <a:ext cx="1197938" cy="307003"/>
            <a:chOff x="1025255" y="2207761"/>
            <a:chExt cx="1320505" cy="338414"/>
          </a:xfrm>
          <a:solidFill>
            <a:srgbClr val="C62153"/>
          </a:solidFill>
        </p:grpSpPr>
        <p:sp>
          <p:nvSpPr>
            <p:cNvPr id="58" name="角丸四角形 57">
              <a:extLst>
                <a:ext uri="{FF2B5EF4-FFF2-40B4-BE49-F238E27FC236}">
                  <a16:creationId xmlns:a16="http://schemas.microsoft.com/office/drawing/2014/main" id="{24F9C405-F595-6637-B8C1-2788A0ED6E9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59" name="テキスト ボックス 58">
              <a:extLst>
                <a:ext uri="{FF2B5EF4-FFF2-40B4-BE49-F238E27FC236}">
                  <a16:creationId xmlns:a16="http://schemas.microsoft.com/office/drawing/2014/main" id="{A3C95476-5E3B-E607-CDD2-2C47AAEF35A3}"/>
                </a:ext>
              </a:extLst>
            </p:cNvPr>
            <p:cNvSpPr txBox="1"/>
            <p:nvPr/>
          </p:nvSpPr>
          <p:spPr>
            <a:xfrm>
              <a:off x="1025255" y="2228961"/>
              <a:ext cx="1320505" cy="317214"/>
            </a:xfrm>
            <a:prstGeom prst="rect">
              <a:avLst/>
            </a:prstGeom>
            <a:noFill/>
          </p:spPr>
          <p:txBody>
            <a:bodyPr wrap="square">
              <a:spAutoFit/>
            </a:bodyPr>
            <a:lstStyle/>
            <a:p>
              <a:pPr algn="ctr"/>
              <a:r>
                <a:rPr lang="ja-JP" altLang="en-US" sz="1270" b="1" dirty="0">
                  <a:solidFill>
                    <a:schemeClr val="bg1"/>
                  </a:solidFill>
                  <a:latin typeface="Meiryo" panose="020B0604030504040204" pitchFamily="34" charset="-128"/>
                  <a:ea typeface="Meiryo" panose="020B0604030504040204" pitchFamily="34" charset="-128"/>
                </a:rPr>
                <a:t>ステップ</a:t>
              </a:r>
              <a:r>
                <a:rPr lang="en-US" altLang="ja-JP" sz="1270" b="1" dirty="0">
                  <a:solidFill>
                    <a:schemeClr val="bg1"/>
                  </a:solidFill>
                  <a:latin typeface="Meiryo" panose="020B0604030504040204" pitchFamily="34" charset="-128"/>
                  <a:ea typeface="Meiryo" panose="020B0604030504040204" pitchFamily="34" charset="-128"/>
                </a:rPr>
                <a:t>③</a:t>
              </a:r>
              <a:endParaRPr lang="ja-JP" altLang="en-US" sz="1270" b="1" dirty="0">
                <a:solidFill>
                  <a:schemeClr val="bg1"/>
                </a:solidFill>
                <a:latin typeface="Meiryo" panose="020B0604030504040204" pitchFamily="34" charset="-128"/>
                <a:ea typeface="Meiryo" panose="020B0604030504040204" pitchFamily="34" charset="-128"/>
              </a:endParaRPr>
            </a:p>
          </p:txBody>
        </p:sp>
      </p:grpSp>
      <p:grpSp>
        <p:nvGrpSpPr>
          <p:cNvPr id="60" name="グループ化 59">
            <a:extLst>
              <a:ext uri="{FF2B5EF4-FFF2-40B4-BE49-F238E27FC236}">
                <a16:creationId xmlns:a16="http://schemas.microsoft.com/office/drawing/2014/main" id="{0F0E242B-4C36-A126-64B1-CFE8A8D47441}"/>
              </a:ext>
            </a:extLst>
          </p:cNvPr>
          <p:cNvGrpSpPr/>
          <p:nvPr/>
        </p:nvGrpSpPr>
        <p:grpSpPr>
          <a:xfrm>
            <a:off x="8269500" y="4762418"/>
            <a:ext cx="1197938" cy="307003"/>
            <a:chOff x="1025255" y="2207761"/>
            <a:chExt cx="1320505" cy="338414"/>
          </a:xfrm>
          <a:solidFill>
            <a:srgbClr val="C62153"/>
          </a:solidFill>
        </p:grpSpPr>
        <p:sp>
          <p:nvSpPr>
            <p:cNvPr id="61" name="角丸四角形 60">
              <a:extLst>
                <a:ext uri="{FF2B5EF4-FFF2-40B4-BE49-F238E27FC236}">
                  <a16:creationId xmlns:a16="http://schemas.microsoft.com/office/drawing/2014/main" id="{5AB997E5-AD05-43A1-5B16-6DECB8EBE12F}"/>
                </a:ext>
              </a:extLst>
            </p:cNvPr>
            <p:cNvSpPr/>
            <p:nvPr/>
          </p:nvSpPr>
          <p:spPr>
            <a:xfrm>
              <a:off x="1169277" y="2207761"/>
              <a:ext cx="1032460" cy="303876"/>
            </a:xfrm>
            <a:prstGeom prst="roundRect">
              <a:avLst>
                <a:gd name="adj" fmla="val 90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62" name="テキスト ボックス 61">
              <a:extLst>
                <a:ext uri="{FF2B5EF4-FFF2-40B4-BE49-F238E27FC236}">
                  <a16:creationId xmlns:a16="http://schemas.microsoft.com/office/drawing/2014/main" id="{95678DBF-5C50-025E-1E16-0C405FB467AA}"/>
                </a:ext>
              </a:extLst>
            </p:cNvPr>
            <p:cNvSpPr txBox="1"/>
            <p:nvPr/>
          </p:nvSpPr>
          <p:spPr>
            <a:xfrm>
              <a:off x="1025255" y="2228961"/>
              <a:ext cx="1320505" cy="317214"/>
            </a:xfrm>
            <a:prstGeom prst="rect">
              <a:avLst/>
            </a:prstGeom>
            <a:noFill/>
          </p:spPr>
          <p:txBody>
            <a:bodyPr wrap="square">
              <a:spAutoFit/>
            </a:bodyPr>
            <a:lstStyle/>
            <a:p>
              <a:pPr algn="ctr"/>
              <a:r>
                <a:rPr lang="ja-JP" altLang="en-US" sz="1270" b="1">
                  <a:solidFill>
                    <a:schemeClr val="bg1"/>
                  </a:solidFill>
                  <a:latin typeface="Meiryo" panose="020B0604030504040204" pitchFamily="34" charset="-128"/>
                  <a:ea typeface="Meiryo" panose="020B0604030504040204" pitchFamily="34" charset="-128"/>
                </a:rPr>
                <a:t>ステップ</a:t>
              </a:r>
              <a:r>
                <a:rPr lang="en-US" altLang="ja-JP" sz="1270" b="1" dirty="0">
                  <a:solidFill>
                    <a:schemeClr val="bg1"/>
                  </a:solidFill>
                  <a:latin typeface="Meiryo" panose="020B0604030504040204" pitchFamily="34" charset="-128"/>
                  <a:ea typeface="Meiryo" panose="020B0604030504040204" pitchFamily="34" charset="-128"/>
                </a:rPr>
                <a:t>④</a:t>
              </a:r>
              <a:endParaRPr lang="ja-JP" altLang="en-US" sz="1270" b="1">
                <a:solidFill>
                  <a:schemeClr val="bg1"/>
                </a:solidFill>
                <a:latin typeface="Meiryo" panose="020B0604030504040204" pitchFamily="34" charset="-128"/>
                <a:ea typeface="Meiryo" panose="020B0604030504040204" pitchFamily="34" charset="-128"/>
              </a:endParaRPr>
            </a:p>
          </p:txBody>
        </p:sp>
      </p:grpSp>
      <p:sp>
        <p:nvSpPr>
          <p:cNvPr id="63" name="テキスト ボックス 62">
            <a:extLst>
              <a:ext uri="{FF2B5EF4-FFF2-40B4-BE49-F238E27FC236}">
                <a16:creationId xmlns:a16="http://schemas.microsoft.com/office/drawing/2014/main" id="{D0A5073C-1B18-A952-8C04-1B319E771E1B}"/>
              </a:ext>
            </a:extLst>
          </p:cNvPr>
          <p:cNvSpPr txBox="1"/>
          <p:nvPr/>
        </p:nvSpPr>
        <p:spPr>
          <a:xfrm>
            <a:off x="3798278" y="1353080"/>
            <a:ext cx="4918287" cy="245901"/>
          </a:xfrm>
          <a:prstGeom prst="rect">
            <a:avLst/>
          </a:prstGeom>
          <a:noFill/>
        </p:spPr>
        <p:txBody>
          <a:bodyPr wrap="square">
            <a:spAutoFit/>
          </a:bodyPr>
          <a:lstStyle/>
          <a:p>
            <a:r>
              <a:rPr lang="en-US" altLang="ja-JP" sz="998" dirty="0">
                <a:latin typeface="Meiryo" panose="020B0604030504040204" pitchFamily="34" charset="-128"/>
                <a:ea typeface="Meiryo" panose="020B0604030504040204" pitchFamily="34" charset="-128"/>
              </a:rPr>
              <a:t>※</a:t>
            </a:r>
            <a:r>
              <a:rPr lang="ja-JP" altLang="en-US" sz="998">
                <a:latin typeface="Meiryo" panose="020B0604030504040204" pitchFamily="34" charset="-128"/>
                <a:ea typeface="Meiryo" panose="020B0604030504040204" pitchFamily="34" charset="-128"/>
              </a:rPr>
              <a:t>下記の接続方法は一例です。画面のアイコンや配置は機種により異なります。</a:t>
            </a:r>
          </a:p>
        </p:txBody>
      </p:sp>
      <p:pic>
        <p:nvPicPr>
          <p:cNvPr id="65" name="図 64">
            <a:extLst>
              <a:ext uri="{FF2B5EF4-FFF2-40B4-BE49-F238E27FC236}">
                <a16:creationId xmlns:a16="http://schemas.microsoft.com/office/drawing/2014/main" id="{50E23396-8F4F-4CDD-8585-418A9F8701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66888" y="2323342"/>
            <a:ext cx="1150274" cy="762777"/>
          </a:xfrm>
          <a:prstGeom prst="rect">
            <a:avLst/>
          </a:prstGeom>
          <a:ln w="6350">
            <a:solidFill>
              <a:schemeClr val="tx1"/>
            </a:solidFill>
          </a:ln>
        </p:spPr>
      </p:pic>
      <p:pic>
        <p:nvPicPr>
          <p:cNvPr id="67" name="図 66" descr="テキスト&#10;&#10;自動的に生成された説明">
            <a:extLst>
              <a:ext uri="{FF2B5EF4-FFF2-40B4-BE49-F238E27FC236}">
                <a16:creationId xmlns:a16="http://schemas.microsoft.com/office/drawing/2014/main" id="{7073F0D9-C371-9AC6-6593-06B61138CC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2774" y="1856189"/>
            <a:ext cx="1947843" cy="510344"/>
          </a:xfrm>
          <a:prstGeom prst="rect">
            <a:avLst/>
          </a:prstGeom>
          <a:solidFill>
            <a:schemeClr val="tx1"/>
          </a:solidFill>
          <a:ln w="6350">
            <a:solidFill>
              <a:schemeClr val="tx1"/>
            </a:solidFill>
          </a:ln>
        </p:spPr>
      </p:pic>
      <p:pic>
        <p:nvPicPr>
          <p:cNvPr id="69" name="図 68" descr="図形&#10;&#10;低い精度で自動的に生成された説明">
            <a:extLst>
              <a:ext uri="{FF2B5EF4-FFF2-40B4-BE49-F238E27FC236}">
                <a16:creationId xmlns:a16="http://schemas.microsoft.com/office/drawing/2014/main" id="{53CA28A1-F2B7-881D-5D85-CFC1DE6FD6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9221" y="3032897"/>
            <a:ext cx="1900024" cy="395530"/>
          </a:xfrm>
          <a:prstGeom prst="rect">
            <a:avLst/>
          </a:prstGeom>
          <a:ln w="6350">
            <a:solidFill>
              <a:schemeClr val="tx1"/>
            </a:solidFill>
          </a:ln>
        </p:spPr>
      </p:pic>
      <p:sp>
        <p:nvSpPr>
          <p:cNvPr id="74" name="テキスト ボックス 73">
            <a:extLst>
              <a:ext uri="{FF2B5EF4-FFF2-40B4-BE49-F238E27FC236}">
                <a16:creationId xmlns:a16="http://schemas.microsoft.com/office/drawing/2014/main" id="{72753BA6-047D-8EB4-92A3-C0E84B363ECF}"/>
              </a:ext>
            </a:extLst>
          </p:cNvPr>
          <p:cNvSpPr txBox="1"/>
          <p:nvPr/>
        </p:nvSpPr>
        <p:spPr>
          <a:xfrm>
            <a:off x="1953446" y="2059993"/>
            <a:ext cx="386628" cy="343620"/>
          </a:xfrm>
          <a:prstGeom prst="rect">
            <a:avLst/>
          </a:prstGeom>
          <a:noFill/>
        </p:spPr>
        <p:txBody>
          <a:bodyPr wrap="square">
            <a:spAutoFit/>
          </a:bodyPr>
          <a:lstStyle/>
          <a:p>
            <a:r>
              <a:rPr lang="en-US" altLang="ja-JP" sz="1633" b="1" dirty="0">
                <a:solidFill>
                  <a:srgbClr val="C62153"/>
                </a:solidFill>
                <a:latin typeface="Meiryo" panose="020B0604030504040204" pitchFamily="34" charset="-128"/>
                <a:ea typeface="Meiryo" panose="020B0604030504040204" pitchFamily="34" charset="-128"/>
              </a:rPr>
              <a:t>❶</a:t>
            </a:r>
          </a:p>
        </p:txBody>
      </p:sp>
      <p:sp>
        <p:nvSpPr>
          <p:cNvPr id="77" name="テキスト ボックス 76">
            <a:extLst>
              <a:ext uri="{FF2B5EF4-FFF2-40B4-BE49-F238E27FC236}">
                <a16:creationId xmlns:a16="http://schemas.microsoft.com/office/drawing/2014/main" id="{218EEBAA-C785-1016-EB26-9D5825516261}"/>
              </a:ext>
            </a:extLst>
          </p:cNvPr>
          <p:cNvSpPr txBox="1"/>
          <p:nvPr/>
        </p:nvSpPr>
        <p:spPr>
          <a:xfrm>
            <a:off x="2001869" y="3155764"/>
            <a:ext cx="1370630" cy="553037"/>
          </a:xfrm>
          <a:prstGeom prst="rect">
            <a:avLst/>
          </a:prstGeom>
          <a:noFill/>
        </p:spPr>
        <p:txBody>
          <a:bodyPr wrap="square">
            <a:spAutoFit/>
          </a:bodyPr>
          <a:lstStyle/>
          <a:p>
            <a:r>
              <a:rPr lang="ja-JP" altLang="en-US" sz="998">
                <a:latin typeface="Meiryo" panose="020B0604030504040204" pitchFamily="34" charset="-128"/>
                <a:ea typeface="Meiryo" panose="020B0604030504040204" pitchFamily="34" charset="-128"/>
              </a:rPr>
              <a:t>「設定」マークを</a:t>
            </a:r>
            <a:endParaRPr lang="en-US" altLang="ja-JP" sz="998" dirty="0">
              <a:latin typeface="Meiryo" panose="020B0604030504040204" pitchFamily="34" charset="-128"/>
              <a:ea typeface="Meiryo" panose="020B0604030504040204" pitchFamily="34" charset="-128"/>
            </a:endParaRPr>
          </a:p>
          <a:p>
            <a:r>
              <a:rPr lang="ja-JP" altLang="en-US" sz="998">
                <a:latin typeface="Meiryo" panose="020B0604030504040204" pitchFamily="34" charset="-128"/>
                <a:ea typeface="Meiryo" panose="020B0604030504040204" pitchFamily="34" charset="-128"/>
              </a:rPr>
              <a:t>タップ（軽く画面に触れる）します。</a:t>
            </a:r>
          </a:p>
        </p:txBody>
      </p:sp>
      <p:sp>
        <p:nvSpPr>
          <p:cNvPr id="78" name="テキスト ボックス 77">
            <a:extLst>
              <a:ext uri="{FF2B5EF4-FFF2-40B4-BE49-F238E27FC236}">
                <a16:creationId xmlns:a16="http://schemas.microsoft.com/office/drawing/2014/main" id="{AA73D9A0-73FB-9B45-0DFF-115447FE94C9}"/>
              </a:ext>
            </a:extLst>
          </p:cNvPr>
          <p:cNvSpPr txBox="1"/>
          <p:nvPr/>
        </p:nvSpPr>
        <p:spPr>
          <a:xfrm>
            <a:off x="3342592" y="1820627"/>
            <a:ext cx="386628" cy="343620"/>
          </a:xfrm>
          <a:prstGeom prst="rect">
            <a:avLst/>
          </a:prstGeom>
          <a:noFill/>
        </p:spPr>
        <p:txBody>
          <a:bodyPr wrap="square">
            <a:spAutoFit/>
          </a:bodyPr>
          <a:lstStyle/>
          <a:p>
            <a:r>
              <a:rPr lang="en-US" altLang="ja-JP" sz="1633" b="1" dirty="0">
                <a:solidFill>
                  <a:srgbClr val="C62153"/>
                </a:solidFill>
                <a:latin typeface="Meiryo" panose="020B0604030504040204" pitchFamily="34" charset="-128"/>
                <a:ea typeface="Meiryo" panose="020B0604030504040204" pitchFamily="34" charset="-128"/>
              </a:rPr>
              <a:t>❷</a:t>
            </a:r>
          </a:p>
        </p:txBody>
      </p:sp>
      <p:sp>
        <p:nvSpPr>
          <p:cNvPr id="80" name="テキスト ボックス 79">
            <a:extLst>
              <a:ext uri="{FF2B5EF4-FFF2-40B4-BE49-F238E27FC236}">
                <a16:creationId xmlns:a16="http://schemas.microsoft.com/office/drawing/2014/main" id="{3EE47D94-B38D-C542-4F5B-4C366D676FE3}"/>
              </a:ext>
            </a:extLst>
          </p:cNvPr>
          <p:cNvSpPr txBox="1"/>
          <p:nvPr/>
        </p:nvSpPr>
        <p:spPr>
          <a:xfrm>
            <a:off x="3628353" y="2481238"/>
            <a:ext cx="2415432" cy="399468"/>
          </a:xfrm>
          <a:prstGeom prst="rect">
            <a:avLst/>
          </a:prstGeom>
          <a:noFill/>
        </p:spPr>
        <p:txBody>
          <a:bodyPr wrap="square">
            <a:spAutoFit/>
          </a:bodyPr>
          <a:lstStyle/>
          <a:p>
            <a:r>
              <a:rPr lang="ja-JP" altLang="en-US" sz="953">
                <a:latin typeface="Meiryo" panose="020B0604030504040204" pitchFamily="34" charset="-128"/>
                <a:ea typeface="Meiryo" panose="020B0604030504040204" pitchFamily="34" charset="-128"/>
              </a:rPr>
              <a:t>　　</a:t>
            </a:r>
            <a:r>
              <a:rPr lang="ja-JP" altLang="en-US" sz="998">
                <a:latin typeface="Meiryo" panose="020B0604030504040204" pitchFamily="34" charset="-128"/>
                <a:ea typeface="Meiryo" panose="020B0604030504040204" pitchFamily="34" charset="-128"/>
              </a:rPr>
              <a:t>マークまたは「</a:t>
            </a:r>
            <a:r>
              <a:rPr lang="en-US" altLang="ja-JP" sz="998" dirty="0">
                <a:latin typeface="Meiryo" panose="020B0604030504040204" pitchFamily="34" charset="-128"/>
                <a:ea typeface="Meiryo" panose="020B0604030504040204" pitchFamily="34" charset="-128"/>
              </a:rPr>
              <a:t>Wi-Fi</a:t>
            </a:r>
            <a:r>
              <a:rPr lang="ja-JP" altLang="en-US" sz="998">
                <a:latin typeface="Meiryo" panose="020B0604030504040204" pitchFamily="34" charset="-128"/>
                <a:ea typeface="Meiryo" panose="020B0604030504040204" pitchFamily="34" charset="-128"/>
              </a:rPr>
              <a:t>」と表示</a:t>
            </a:r>
            <a:endParaRPr lang="en-US" altLang="ja-JP" sz="998" dirty="0">
              <a:latin typeface="Meiryo" panose="020B0604030504040204" pitchFamily="34" charset="-128"/>
              <a:ea typeface="Meiryo" panose="020B0604030504040204" pitchFamily="34" charset="-128"/>
            </a:endParaRPr>
          </a:p>
          <a:p>
            <a:r>
              <a:rPr lang="ja-JP" altLang="en-US" sz="998">
                <a:latin typeface="Meiryo" panose="020B0604030504040204" pitchFamily="34" charset="-128"/>
                <a:ea typeface="Meiryo" panose="020B0604030504040204" pitchFamily="34" charset="-128"/>
              </a:rPr>
              <a:t>されているところをタップします。</a:t>
            </a:r>
          </a:p>
        </p:txBody>
      </p:sp>
      <p:pic>
        <p:nvPicPr>
          <p:cNvPr id="83" name="図 82" descr="テキスト&#10;&#10;自動的に生成された説明">
            <a:extLst>
              <a:ext uri="{FF2B5EF4-FFF2-40B4-BE49-F238E27FC236}">
                <a16:creationId xmlns:a16="http://schemas.microsoft.com/office/drawing/2014/main" id="{7DAA88E8-6D66-6A72-E4CE-63DB3E49AE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00555" y="2443855"/>
            <a:ext cx="248032" cy="214509"/>
          </a:xfrm>
          <a:prstGeom prst="rect">
            <a:avLst/>
          </a:prstGeom>
          <a:solidFill>
            <a:schemeClr val="tx1"/>
          </a:solidFill>
          <a:ln w="6350">
            <a:noFill/>
          </a:ln>
        </p:spPr>
      </p:pic>
      <p:sp>
        <p:nvSpPr>
          <p:cNvPr id="84" name="テキスト ボックス 83">
            <a:extLst>
              <a:ext uri="{FF2B5EF4-FFF2-40B4-BE49-F238E27FC236}">
                <a16:creationId xmlns:a16="http://schemas.microsoft.com/office/drawing/2014/main" id="{2DCABCC0-1D96-2DC2-D499-321B0C9051DB}"/>
              </a:ext>
            </a:extLst>
          </p:cNvPr>
          <p:cNvSpPr txBox="1"/>
          <p:nvPr/>
        </p:nvSpPr>
        <p:spPr>
          <a:xfrm>
            <a:off x="3344098" y="2993541"/>
            <a:ext cx="386628" cy="343620"/>
          </a:xfrm>
          <a:prstGeom prst="rect">
            <a:avLst/>
          </a:prstGeom>
          <a:noFill/>
        </p:spPr>
        <p:txBody>
          <a:bodyPr wrap="square">
            <a:spAutoFit/>
          </a:bodyPr>
          <a:lstStyle/>
          <a:p>
            <a:r>
              <a:rPr lang="ja-JP" altLang="en-US" sz="1633" b="1" dirty="0">
                <a:solidFill>
                  <a:srgbClr val="C62153"/>
                </a:solidFill>
                <a:latin typeface="Meiryo" panose="020B0604030504040204" pitchFamily="34" charset="-128"/>
                <a:ea typeface="Meiryo" panose="020B0604030504040204" pitchFamily="34" charset="-128"/>
              </a:rPr>
              <a:t>❸</a:t>
            </a:r>
            <a:endParaRPr lang="en-US" altLang="ja-JP" sz="1633" b="1" dirty="0">
              <a:solidFill>
                <a:srgbClr val="C62153"/>
              </a:solidFill>
              <a:latin typeface="Meiryo" panose="020B0604030504040204" pitchFamily="34" charset="-128"/>
              <a:ea typeface="Meiryo" panose="020B0604030504040204" pitchFamily="34" charset="-128"/>
            </a:endParaRPr>
          </a:p>
        </p:txBody>
      </p:sp>
      <p:sp>
        <p:nvSpPr>
          <p:cNvPr id="87" name="テキスト ボックス 86">
            <a:extLst>
              <a:ext uri="{FF2B5EF4-FFF2-40B4-BE49-F238E27FC236}">
                <a16:creationId xmlns:a16="http://schemas.microsoft.com/office/drawing/2014/main" id="{028E475A-BC34-F9C5-27A3-E59B23A30A58}"/>
              </a:ext>
            </a:extLst>
          </p:cNvPr>
          <p:cNvSpPr txBox="1"/>
          <p:nvPr/>
        </p:nvSpPr>
        <p:spPr>
          <a:xfrm>
            <a:off x="3628352" y="3514264"/>
            <a:ext cx="2415432" cy="399468"/>
          </a:xfrm>
          <a:prstGeom prst="rect">
            <a:avLst/>
          </a:prstGeom>
          <a:noFill/>
        </p:spPr>
        <p:txBody>
          <a:bodyPr wrap="square">
            <a:spAutoFit/>
          </a:bodyPr>
          <a:lstStyle/>
          <a:p>
            <a:r>
              <a:rPr lang="ja-JP" altLang="en-US" sz="998">
                <a:latin typeface="Meiryo" panose="020B0604030504040204" pitchFamily="34" charset="-128"/>
                <a:ea typeface="Meiryo" panose="020B0604030504040204" pitchFamily="34" charset="-128"/>
              </a:rPr>
              <a:t>「</a:t>
            </a:r>
            <a:r>
              <a:rPr lang="en-US" altLang="ja-JP" sz="998" dirty="0">
                <a:latin typeface="Meiryo" panose="020B0604030504040204" pitchFamily="34" charset="-128"/>
                <a:ea typeface="Meiryo" panose="020B0604030504040204" pitchFamily="34" charset="-128"/>
              </a:rPr>
              <a:t>Wi-Fi</a:t>
            </a:r>
            <a:r>
              <a:rPr lang="ja-JP" altLang="en-US" sz="998">
                <a:latin typeface="Meiryo" panose="020B0604030504040204" pitchFamily="34" charset="-128"/>
                <a:ea typeface="Meiryo" panose="020B0604030504040204" pitchFamily="34" charset="-128"/>
              </a:rPr>
              <a:t>」のスイッチをタップして</a:t>
            </a:r>
            <a:endParaRPr lang="en-US" altLang="ja-JP" sz="998" dirty="0">
              <a:latin typeface="Meiryo" panose="020B0604030504040204" pitchFamily="34" charset="-128"/>
              <a:ea typeface="Meiryo" panose="020B0604030504040204" pitchFamily="34" charset="-128"/>
            </a:endParaRPr>
          </a:p>
          <a:p>
            <a:r>
              <a:rPr lang="ja-JP" altLang="en-US" sz="998">
                <a:latin typeface="Meiryo" panose="020B0604030504040204" pitchFamily="34" charset="-128"/>
                <a:ea typeface="Meiryo" panose="020B0604030504040204" pitchFamily="34" charset="-128"/>
              </a:rPr>
              <a:t>オンにします。</a:t>
            </a:r>
            <a:endParaRPr lang="en-US" altLang="ja-JP" sz="998" dirty="0">
              <a:latin typeface="Meiryo" panose="020B0604030504040204" pitchFamily="34" charset="-128"/>
              <a:ea typeface="Meiryo" panose="020B0604030504040204" pitchFamily="34" charset="-128"/>
            </a:endParaRPr>
          </a:p>
        </p:txBody>
      </p:sp>
      <p:sp>
        <p:nvSpPr>
          <p:cNvPr id="88" name="テキスト ボックス 87">
            <a:extLst>
              <a:ext uri="{FF2B5EF4-FFF2-40B4-BE49-F238E27FC236}">
                <a16:creationId xmlns:a16="http://schemas.microsoft.com/office/drawing/2014/main" id="{20E279C5-35CB-024B-65B2-877DE096C4C6}"/>
              </a:ext>
            </a:extLst>
          </p:cNvPr>
          <p:cNvSpPr txBox="1"/>
          <p:nvPr/>
        </p:nvSpPr>
        <p:spPr>
          <a:xfrm>
            <a:off x="5787218" y="2539804"/>
            <a:ext cx="386628" cy="343620"/>
          </a:xfrm>
          <a:prstGeom prst="rect">
            <a:avLst/>
          </a:prstGeom>
          <a:noFill/>
        </p:spPr>
        <p:txBody>
          <a:bodyPr wrap="square">
            <a:spAutoFit/>
          </a:bodyPr>
          <a:lstStyle/>
          <a:p>
            <a:r>
              <a:rPr lang="en-US" altLang="ja-JP" sz="1633" b="1" dirty="0">
                <a:solidFill>
                  <a:srgbClr val="C62153"/>
                </a:solidFill>
                <a:latin typeface="Meiryo" panose="020B0604030504040204" pitchFamily="34" charset="-128"/>
                <a:ea typeface="Meiryo" panose="020B0604030504040204" pitchFamily="34" charset="-128"/>
              </a:rPr>
              <a:t>❹</a:t>
            </a:r>
          </a:p>
        </p:txBody>
      </p:sp>
      <p:sp>
        <p:nvSpPr>
          <p:cNvPr id="89" name="正方形/長方形 88">
            <a:extLst>
              <a:ext uri="{FF2B5EF4-FFF2-40B4-BE49-F238E27FC236}">
                <a16:creationId xmlns:a16="http://schemas.microsoft.com/office/drawing/2014/main" id="{76D5B04C-9F68-46CB-6912-9DEF4D987819}"/>
              </a:ext>
            </a:extLst>
          </p:cNvPr>
          <p:cNvSpPr/>
          <p:nvPr/>
        </p:nvSpPr>
        <p:spPr>
          <a:xfrm>
            <a:off x="6860402" y="1545375"/>
            <a:ext cx="1872344" cy="801868"/>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90" name="テキスト ボックス 89">
            <a:extLst>
              <a:ext uri="{FF2B5EF4-FFF2-40B4-BE49-F238E27FC236}">
                <a16:creationId xmlns:a16="http://schemas.microsoft.com/office/drawing/2014/main" id="{FDB4CC4F-F324-2F28-F1B1-B0F7E8EDDBB1}"/>
              </a:ext>
            </a:extLst>
          </p:cNvPr>
          <p:cNvSpPr txBox="1"/>
          <p:nvPr/>
        </p:nvSpPr>
        <p:spPr>
          <a:xfrm>
            <a:off x="8052734" y="2543058"/>
            <a:ext cx="329856" cy="343620"/>
          </a:xfrm>
          <a:prstGeom prst="rect">
            <a:avLst/>
          </a:prstGeom>
          <a:noFill/>
        </p:spPr>
        <p:txBody>
          <a:bodyPr wrap="square">
            <a:spAutoFit/>
          </a:bodyPr>
          <a:lstStyle/>
          <a:p>
            <a:r>
              <a:rPr lang="ja-JP" altLang="en-US" sz="1633" b="1">
                <a:solidFill>
                  <a:srgbClr val="C62153"/>
                </a:solidFill>
                <a:latin typeface="Meiryo" panose="020B0604030504040204" pitchFamily="34" charset="-128"/>
                <a:ea typeface="Meiryo" panose="020B0604030504040204" pitchFamily="34" charset="-128"/>
              </a:rPr>
              <a:t>❺</a:t>
            </a:r>
            <a:endParaRPr lang="en-US" altLang="ja-JP" sz="1633" b="1" dirty="0">
              <a:solidFill>
                <a:srgbClr val="C62153"/>
              </a:solidFill>
              <a:latin typeface="Meiryo" panose="020B0604030504040204" pitchFamily="34" charset="-128"/>
              <a:ea typeface="Meiryo" panose="020B0604030504040204" pitchFamily="34" charset="-128"/>
            </a:endParaRPr>
          </a:p>
        </p:txBody>
      </p:sp>
      <p:sp>
        <p:nvSpPr>
          <p:cNvPr id="91" name="テキスト ボックス 90">
            <a:extLst>
              <a:ext uri="{FF2B5EF4-FFF2-40B4-BE49-F238E27FC236}">
                <a16:creationId xmlns:a16="http://schemas.microsoft.com/office/drawing/2014/main" id="{EA0372F2-21D7-2ACE-A86C-1626C1A86D37}"/>
              </a:ext>
            </a:extLst>
          </p:cNvPr>
          <p:cNvSpPr txBox="1"/>
          <p:nvPr/>
        </p:nvSpPr>
        <p:spPr>
          <a:xfrm>
            <a:off x="6072587" y="3473179"/>
            <a:ext cx="1977886" cy="399468"/>
          </a:xfrm>
          <a:prstGeom prst="rect">
            <a:avLst/>
          </a:prstGeom>
          <a:noFill/>
        </p:spPr>
        <p:txBody>
          <a:bodyPr wrap="square">
            <a:spAutoFit/>
          </a:bodyPr>
          <a:lstStyle/>
          <a:p>
            <a:r>
              <a:rPr lang="ja-JP" altLang="en-US" sz="998">
                <a:latin typeface="Meiryo" panose="020B0604030504040204" pitchFamily="34" charset="-128"/>
                <a:ea typeface="Meiryo" panose="020B0604030504040204" pitchFamily="34" charset="-128"/>
              </a:rPr>
              <a:t>使用する</a:t>
            </a:r>
            <a:r>
              <a:rPr lang="en-US" altLang="ja-JP" sz="998" dirty="0">
                <a:latin typeface="Meiryo" panose="020B0604030504040204" pitchFamily="34" charset="-128"/>
                <a:ea typeface="Meiryo" panose="020B0604030504040204" pitchFamily="34" charset="-128"/>
              </a:rPr>
              <a:t>Wi-Fi</a:t>
            </a:r>
            <a:r>
              <a:rPr lang="ja-JP" altLang="en-US" sz="998">
                <a:latin typeface="Meiryo" panose="020B0604030504040204" pitchFamily="34" charset="-128"/>
                <a:ea typeface="Meiryo" panose="020B0604030504040204" pitchFamily="34" charset="-128"/>
              </a:rPr>
              <a:t>のコード番号を</a:t>
            </a:r>
            <a:endParaRPr lang="en-US" altLang="ja-JP" sz="998" dirty="0">
              <a:latin typeface="Meiryo" panose="020B0604030504040204" pitchFamily="34" charset="-128"/>
              <a:ea typeface="Meiryo" panose="020B0604030504040204" pitchFamily="34" charset="-128"/>
            </a:endParaRPr>
          </a:p>
          <a:p>
            <a:r>
              <a:rPr lang="ja-JP" altLang="en-US" sz="998">
                <a:latin typeface="Meiryo" panose="020B0604030504040204" pitchFamily="34" charset="-128"/>
                <a:ea typeface="Meiryo" panose="020B0604030504040204" pitchFamily="34" charset="-128"/>
              </a:rPr>
              <a:t>選んでタップします。</a:t>
            </a:r>
            <a:endParaRPr lang="en-US" altLang="ja-JP" sz="998" dirty="0">
              <a:latin typeface="Meiryo" panose="020B0604030504040204" pitchFamily="34" charset="-128"/>
              <a:ea typeface="Meiryo" panose="020B0604030504040204" pitchFamily="34" charset="-128"/>
            </a:endParaRPr>
          </a:p>
        </p:txBody>
      </p:sp>
      <p:pic>
        <p:nvPicPr>
          <p:cNvPr id="71" name="図 70">
            <a:extLst>
              <a:ext uri="{FF2B5EF4-FFF2-40B4-BE49-F238E27FC236}">
                <a16:creationId xmlns:a16="http://schemas.microsoft.com/office/drawing/2014/main" id="{6FEA9FFF-0F82-C55F-D849-6C1B9CF0825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52733" y="2566110"/>
            <a:ext cx="1776458" cy="829527"/>
          </a:xfrm>
          <a:prstGeom prst="rect">
            <a:avLst/>
          </a:prstGeom>
          <a:ln w="6350">
            <a:solidFill>
              <a:schemeClr val="tx1"/>
            </a:solidFill>
          </a:ln>
        </p:spPr>
      </p:pic>
      <p:pic>
        <p:nvPicPr>
          <p:cNvPr id="73" name="図 72">
            <a:extLst>
              <a:ext uri="{FF2B5EF4-FFF2-40B4-BE49-F238E27FC236}">
                <a16:creationId xmlns:a16="http://schemas.microsoft.com/office/drawing/2014/main" id="{EDD761F0-CFEA-10C0-2586-D4D9D0FF61E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416529" y="2571008"/>
            <a:ext cx="1872344" cy="749423"/>
          </a:xfrm>
          <a:prstGeom prst="rect">
            <a:avLst/>
          </a:prstGeom>
          <a:ln w="6350">
            <a:solidFill>
              <a:schemeClr val="tx1"/>
            </a:solidFill>
          </a:ln>
        </p:spPr>
      </p:pic>
      <p:sp>
        <p:nvSpPr>
          <p:cNvPr id="100" name="角丸四角形 99">
            <a:extLst>
              <a:ext uri="{FF2B5EF4-FFF2-40B4-BE49-F238E27FC236}">
                <a16:creationId xmlns:a16="http://schemas.microsoft.com/office/drawing/2014/main" id="{64D7D477-3BC5-DD9C-A483-613F2381068D}"/>
              </a:ext>
            </a:extLst>
          </p:cNvPr>
          <p:cNvSpPr/>
          <p:nvPr/>
        </p:nvSpPr>
        <p:spPr>
          <a:xfrm>
            <a:off x="2687185" y="2400480"/>
            <a:ext cx="463108" cy="610370"/>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3" name="角丸四角形 102">
            <a:extLst>
              <a:ext uri="{FF2B5EF4-FFF2-40B4-BE49-F238E27FC236}">
                <a16:creationId xmlns:a16="http://schemas.microsoft.com/office/drawing/2014/main" id="{96BC26FE-7E90-BC65-DBDE-C8C78F538C78}"/>
              </a:ext>
            </a:extLst>
          </p:cNvPr>
          <p:cNvSpPr/>
          <p:nvPr/>
        </p:nvSpPr>
        <p:spPr>
          <a:xfrm>
            <a:off x="3755122" y="1936150"/>
            <a:ext cx="328925" cy="307898"/>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4" name="角丸四角形 103">
            <a:extLst>
              <a:ext uri="{FF2B5EF4-FFF2-40B4-BE49-F238E27FC236}">
                <a16:creationId xmlns:a16="http://schemas.microsoft.com/office/drawing/2014/main" id="{25F4A440-D706-4675-5E79-9C409CE7B9BA}"/>
              </a:ext>
            </a:extLst>
          </p:cNvPr>
          <p:cNvSpPr/>
          <p:nvPr/>
        </p:nvSpPr>
        <p:spPr>
          <a:xfrm>
            <a:off x="4107576" y="2075962"/>
            <a:ext cx="302082" cy="189664"/>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5" name="角丸四角形 104">
            <a:extLst>
              <a:ext uri="{FF2B5EF4-FFF2-40B4-BE49-F238E27FC236}">
                <a16:creationId xmlns:a16="http://schemas.microsoft.com/office/drawing/2014/main" id="{02F6642E-729C-8BD8-2CAC-41D02B4DC556}"/>
              </a:ext>
            </a:extLst>
          </p:cNvPr>
          <p:cNvSpPr/>
          <p:nvPr/>
        </p:nvSpPr>
        <p:spPr>
          <a:xfrm>
            <a:off x="5315141" y="3103652"/>
            <a:ext cx="304223" cy="221793"/>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6" name="角丸四角形 105">
            <a:extLst>
              <a:ext uri="{FF2B5EF4-FFF2-40B4-BE49-F238E27FC236}">
                <a16:creationId xmlns:a16="http://schemas.microsoft.com/office/drawing/2014/main" id="{35A08C0D-BA41-24D9-8103-36F8FAACA244}"/>
              </a:ext>
            </a:extLst>
          </p:cNvPr>
          <p:cNvSpPr/>
          <p:nvPr/>
        </p:nvSpPr>
        <p:spPr>
          <a:xfrm>
            <a:off x="6159087" y="2917775"/>
            <a:ext cx="1511797" cy="258756"/>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7" name="角丸四角形 106">
            <a:extLst>
              <a:ext uri="{FF2B5EF4-FFF2-40B4-BE49-F238E27FC236}">
                <a16:creationId xmlns:a16="http://schemas.microsoft.com/office/drawing/2014/main" id="{792BFEF3-DB77-3F7C-211C-EACE40AE8F80}"/>
              </a:ext>
            </a:extLst>
          </p:cNvPr>
          <p:cNvSpPr/>
          <p:nvPr/>
        </p:nvSpPr>
        <p:spPr>
          <a:xfrm>
            <a:off x="8445420" y="2876589"/>
            <a:ext cx="1814564" cy="342019"/>
          </a:xfrm>
          <a:prstGeom prst="roundRect">
            <a:avLst>
              <a:gd name="adj" fmla="val 7576"/>
            </a:avLst>
          </a:prstGeom>
          <a:noFill/>
          <a:ln w="28575">
            <a:solidFill>
              <a:srgbClr val="C621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8" name="テキスト ボックス 107">
            <a:extLst>
              <a:ext uri="{FF2B5EF4-FFF2-40B4-BE49-F238E27FC236}">
                <a16:creationId xmlns:a16="http://schemas.microsoft.com/office/drawing/2014/main" id="{4D78B52B-C9DE-3281-9B89-1C17D87520DB}"/>
              </a:ext>
            </a:extLst>
          </p:cNvPr>
          <p:cNvSpPr txBox="1"/>
          <p:nvPr/>
        </p:nvSpPr>
        <p:spPr>
          <a:xfrm>
            <a:off x="8301931" y="3436073"/>
            <a:ext cx="2415432" cy="553037"/>
          </a:xfrm>
          <a:prstGeom prst="rect">
            <a:avLst/>
          </a:prstGeom>
          <a:noFill/>
        </p:spPr>
        <p:txBody>
          <a:bodyPr wrap="square">
            <a:spAutoFit/>
          </a:bodyPr>
          <a:lstStyle/>
          <a:p>
            <a:r>
              <a:rPr lang="ja-JP" altLang="en-US" sz="998">
                <a:latin typeface="Meiryo" panose="020B0604030504040204" pitchFamily="34" charset="-128"/>
                <a:ea typeface="Meiryo" panose="020B0604030504040204" pitchFamily="34" charset="-128"/>
              </a:rPr>
              <a:t>パスワード入力画面が表示されます</a:t>
            </a:r>
            <a:endParaRPr lang="en-US" altLang="ja-JP" sz="998" dirty="0">
              <a:latin typeface="Meiryo" panose="020B0604030504040204" pitchFamily="34" charset="-128"/>
              <a:ea typeface="Meiryo" panose="020B0604030504040204" pitchFamily="34" charset="-128"/>
            </a:endParaRPr>
          </a:p>
          <a:p>
            <a:r>
              <a:rPr lang="ja-JP" altLang="en-US" sz="998">
                <a:latin typeface="Meiryo" panose="020B0604030504040204" pitchFamily="34" charset="-128"/>
                <a:ea typeface="Meiryo" panose="020B0604030504040204" pitchFamily="34" charset="-128"/>
              </a:rPr>
              <a:t>ので</a:t>
            </a:r>
            <a:r>
              <a:rPr lang="ja-JP" altLang="en-US" sz="998" spc="-272">
                <a:latin typeface="Meiryo" panose="020B0604030504040204" pitchFamily="34" charset="-128"/>
                <a:ea typeface="Meiryo" panose="020B0604030504040204" pitchFamily="34" charset="-128"/>
              </a:rPr>
              <a:t>、</a:t>
            </a:r>
            <a:r>
              <a:rPr lang="en-US" altLang="ja-JP" sz="998" dirty="0">
                <a:latin typeface="Meiryo" panose="020B0604030504040204" pitchFamily="34" charset="-128"/>
                <a:ea typeface="Meiryo" panose="020B0604030504040204" pitchFamily="34" charset="-128"/>
              </a:rPr>
              <a:t>Wi-Fi</a:t>
            </a:r>
            <a:r>
              <a:rPr lang="ja-JP" altLang="en-US" sz="998">
                <a:latin typeface="Meiryo" panose="020B0604030504040204" pitchFamily="34" charset="-128"/>
                <a:ea typeface="Meiryo" panose="020B0604030504040204" pitchFamily="34" charset="-128"/>
              </a:rPr>
              <a:t>の暗号キ</a:t>
            </a:r>
            <a:r>
              <a:rPr lang="ja-JP" altLang="en-US" sz="998" spc="-272">
                <a:latin typeface="Meiryo" panose="020B0604030504040204" pitchFamily="34" charset="-128"/>
                <a:ea typeface="Meiryo" panose="020B0604030504040204" pitchFamily="34" charset="-128"/>
              </a:rPr>
              <a:t>ー</a:t>
            </a:r>
            <a:r>
              <a:rPr lang="ja-JP" altLang="en-US" sz="998">
                <a:latin typeface="Meiryo" panose="020B0604030504040204" pitchFamily="34" charset="-128"/>
                <a:ea typeface="Meiryo" panose="020B0604030504040204" pitchFamily="34" charset="-128"/>
              </a:rPr>
              <a:t>（パスワード）</a:t>
            </a:r>
            <a:endParaRPr lang="en-US" altLang="ja-JP" sz="998" dirty="0">
              <a:latin typeface="Meiryo" panose="020B0604030504040204" pitchFamily="34" charset="-128"/>
              <a:ea typeface="Meiryo" panose="020B0604030504040204" pitchFamily="34" charset="-128"/>
            </a:endParaRPr>
          </a:p>
          <a:p>
            <a:r>
              <a:rPr lang="ja-JP" altLang="en-US" sz="998">
                <a:latin typeface="Meiryo" panose="020B0604030504040204" pitchFamily="34" charset="-128"/>
                <a:ea typeface="Meiryo" panose="020B0604030504040204" pitchFamily="34" charset="-128"/>
              </a:rPr>
              <a:t>を入力します。</a:t>
            </a:r>
            <a:endParaRPr lang="en-US" altLang="ja-JP" sz="998" dirty="0">
              <a:latin typeface="Meiryo" panose="020B0604030504040204" pitchFamily="34" charset="-128"/>
              <a:ea typeface="Meiryo" panose="020B0604030504040204" pitchFamily="34" charset="-128"/>
            </a:endParaRPr>
          </a:p>
        </p:txBody>
      </p:sp>
      <p:sp>
        <p:nvSpPr>
          <p:cNvPr id="109" name="テキスト ボックス 108">
            <a:extLst>
              <a:ext uri="{FF2B5EF4-FFF2-40B4-BE49-F238E27FC236}">
                <a16:creationId xmlns:a16="http://schemas.microsoft.com/office/drawing/2014/main" id="{18AE5719-C780-F49C-E6DF-7F53FD285EDC}"/>
              </a:ext>
            </a:extLst>
          </p:cNvPr>
          <p:cNvSpPr txBox="1"/>
          <p:nvPr/>
        </p:nvSpPr>
        <p:spPr>
          <a:xfrm>
            <a:off x="6991563" y="1559665"/>
            <a:ext cx="1558598" cy="800540"/>
          </a:xfrm>
          <a:prstGeom prst="rect">
            <a:avLst/>
          </a:prstGeom>
          <a:noFill/>
        </p:spPr>
        <p:txBody>
          <a:bodyPr wrap="square">
            <a:spAutoFit/>
          </a:bodyPr>
          <a:lstStyle/>
          <a:p>
            <a:pPr>
              <a:lnSpc>
                <a:spcPts val="1361"/>
              </a:lnSpc>
            </a:pPr>
            <a:r>
              <a:rPr lang="en-US" altLang="ja-JP" sz="907" b="1" dirty="0">
                <a:latin typeface="Meiryo" panose="020B0604030504040204" pitchFamily="34" charset="-128"/>
                <a:ea typeface="Meiryo" panose="020B0604030504040204" pitchFamily="34" charset="-128"/>
              </a:rPr>
              <a:t>SSID 5GHz</a:t>
            </a:r>
            <a:r>
              <a:rPr lang="ja-JP" altLang="en-US" sz="907" b="1" dirty="0">
                <a:latin typeface="Meiryo" panose="020B0604030504040204" pitchFamily="34" charset="-128"/>
                <a:ea typeface="Meiryo" panose="020B0604030504040204" pitchFamily="34" charset="-128"/>
              </a:rPr>
              <a:t>：</a:t>
            </a:r>
            <a:endParaRPr lang="en-US" altLang="ja-JP" sz="907" b="1" dirty="0">
              <a:latin typeface="Meiryo" panose="020B0604030504040204" pitchFamily="34" charset="-128"/>
              <a:ea typeface="Meiryo" panose="020B0604030504040204" pitchFamily="34" charset="-128"/>
            </a:endParaRPr>
          </a:p>
          <a:p>
            <a:pPr>
              <a:lnSpc>
                <a:spcPts val="1361"/>
              </a:lnSpc>
            </a:pPr>
            <a:r>
              <a:rPr lang="en-US" altLang="ja-JP" sz="907" b="1" dirty="0">
                <a:latin typeface="Meiryo" panose="020B0604030504040204" pitchFamily="34" charset="-128"/>
                <a:ea typeface="Meiryo" panose="020B0604030504040204" pitchFamily="34" charset="-128"/>
              </a:rPr>
              <a:t>C09F51XXXXXXXXXX</a:t>
            </a:r>
          </a:p>
          <a:p>
            <a:pPr>
              <a:lnSpc>
                <a:spcPts val="1361"/>
              </a:lnSpc>
            </a:pPr>
            <a:r>
              <a:rPr lang="ja-JP" altLang="en-US" sz="907" b="1" dirty="0">
                <a:latin typeface="Meiryo" panose="020B0604030504040204" pitchFamily="34" charset="-128"/>
                <a:ea typeface="Meiryo" panose="020B0604030504040204" pitchFamily="34" charset="-128"/>
              </a:rPr>
              <a:t>暗号キー（パスワード）</a:t>
            </a:r>
            <a:r>
              <a:rPr lang="en-US" altLang="ja-JP" sz="907" b="1" dirty="0">
                <a:latin typeface="Meiryo" panose="020B0604030504040204" pitchFamily="34" charset="-128"/>
                <a:ea typeface="Meiryo" panose="020B0604030504040204" pitchFamily="34" charset="-128"/>
              </a:rPr>
              <a:t>:</a:t>
            </a:r>
          </a:p>
          <a:p>
            <a:pPr>
              <a:lnSpc>
                <a:spcPts val="1361"/>
              </a:lnSpc>
            </a:pPr>
            <a:r>
              <a:rPr lang="en-US" altLang="ja-JP" sz="907" b="1" dirty="0">
                <a:latin typeface="Meiryo" panose="020B0604030504040204" pitchFamily="34" charset="-128"/>
                <a:ea typeface="Meiryo" panose="020B0604030504040204" pitchFamily="34" charset="-128"/>
              </a:rPr>
              <a:t>abcXXXX000XXX000X</a:t>
            </a:r>
          </a:p>
        </p:txBody>
      </p:sp>
      <p:sp>
        <p:nvSpPr>
          <p:cNvPr id="110" name="角丸四角形 109">
            <a:extLst>
              <a:ext uri="{FF2B5EF4-FFF2-40B4-BE49-F238E27FC236}">
                <a16:creationId xmlns:a16="http://schemas.microsoft.com/office/drawing/2014/main" id="{AEC59BC9-CEEF-82F0-B710-0693A6FA8994}"/>
              </a:ext>
            </a:extLst>
          </p:cNvPr>
          <p:cNvSpPr/>
          <p:nvPr/>
        </p:nvSpPr>
        <p:spPr>
          <a:xfrm>
            <a:off x="3957852" y="3214549"/>
            <a:ext cx="304223" cy="110897"/>
          </a:xfrm>
          <a:prstGeom prst="roundRect">
            <a:avLst>
              <a:gd name="adj" fmla="val 7576"/>
            </a:avLst>
          </a:prstGeom>
          <a:noFill/>
          <a:ln w="28575">
            <a:solidFill>
              <a:srgbClr val="C621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11" name="角丸四角形 110">
            <a:extLst>
              <a:ext uri="{FF2B5EF4-FFF2-40B4-BE49-F238E27FC236}">
                <a16:creationId xmlns:a16="http://schemas.microsoft.com/office/drawing/2014/main" id="{5DEC7DFF-E53B-566B-CD23-05982B6B6351}"/>
              </a:ext>
            </a:extLst>
          </p:cNvPr>
          <p:cNvSpPr/>
          <p:nvPr/>
        </p:nvSpPr>
        <p:spPr>
          <a:xfrm>
            <a:off x="6951632" y="1785557"/>
            <a:ext cx="1558598" cy="170399"/>
          </a:xfrm>
          <a:prstGeom prst="roundRect">
            <a:avLst>
              <a:gd name="adj" fmla="val 7576"/>
            </a:avLst>
          </a:prstGeom>
          <a:noFill/>
          <a:ln w="28575">
            <a:solidFill>
              <a:srgbClr val="C621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14" name="角丸四角形 113">
            <a:extLst>
              <a:ext uri="{FF2B5EF4-FFF2-40B4-BE49-F238E27FC236}">
                <a16:creationId xmlns:a16="http://schemas.microsoft.com/office/drawing/2014/main" id="{C194A32A-C405-E531-B2C3-54F8A06F412D}"/>
              </a:ext>
            </a:extLst>
          </p:cNvPr>
          <p:cNvSpPr/>
          <p:nvPr/>
        </p:nvSpPr>
        <p:spPr>
          <a:xfrm>
            <a:off x="6964201" y="2136164"/>
            <a:ext cx="1558598" cy="170399"/>
          </a:xfrm>
          <a:prstGeom prst="roundRect">
            <a:avLst>
              <a:gd name="adj" fmla="val 7576"/>
            </a:avLst>
          </a:prstGeom>
          <a:noFill/>
          <a:ln w="28575">
            <a:solidFill>
              <a:srgbClr val="C621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116" name="直線矢印コネクタ 115">
            <a:extLst>
              <a:ext uri="{FF2B5EF4-FFF2-40B4-BE49-F238E27FC236}">
                <a16:creationId xmlns:a16="http://schemas.microsoft.com/office/drawing/2014/main" id="{50451809-AB10-4B6E-7308-11517F68B717}"/>
              </a:ext>
            </a:extLst>
          </p:cNvPr>
          <p:cNvCxnSpPr>
            <a:cxnSpLocks/>
          </p:cNvCxnSpPr>
          <p:nvPr/>
        </p:nvCxnSpPr>
        <p:spPr>
          <a:xfrm>
            <a:off x="8563649" y="2453161"/>
            <a:ext cx="473850" cy="612272"/>
          </a:xfrm>
          <a:prstGeom prst="straightConnector1">
            <a:avLst/>
          </a:prstGeom>
          <a:ln w="28575">
            <a:solidFill>
              <a:srgbClr val="C6215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E82FE4C8-753B-C6D3-327B-96AEB58FEEB6}"/>
              </a:ext>
            </a:extLst>
          </p:cNvPr>
          <p:cNvCxnSpPr>
            <a:cxnSpLocks/>
          </p:cNvCxnSpPr>
          <p:nvPr/>
        </p:nvCxnSpPr>
        <p:spPr>
          <a:xfrm flipH="1">
            <a:off x="6514105" y="2098207"/>
            <a:ext cx="420208" cy="909276"/>
          </a:xfrm>
          <a:prstGeom prst="straightConnector1">
            <a:avLst/>
          </a:prstGeom>
          <a:ln w="28575">
            <a:solidFill>
              <a:srgbClr val="C6215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F3BF58EC-04BD-0481-1805-C93859852520}"/>
              </a:ext>
            </a:extLst>
          </p:cNvPr>
          <p:cNvSpPr txBox="1"/>
          <p:nvPr/>
        </p:nvSpPr>
        <p:spPr>
          <a:xfrm>
            <a:off x="8727432" y="1812999"/>
            <a:ext cx="1669754" cy="553037"/>
          </a:xfrm>
          <a:prstGeom prst="rect">
            <a:avLst/>
          </a:prstGeom>
          <a:noFill/>
        </p:spPr>
        <p:txBody>
          <a:bodyPr wrap="square">
            <a:spAutoFit/>
          </a:bodyPr>
          <a:lstStyle/>
          <a:p>
            <a:r>
              <a:rPr lang="en-US" altLang="ja-JP" sz="998" dirty="0">
                <a:solidFill>
                  <a:srgbClr val="C62153"/>
                </a:solidFill>
                <a:latin typeface="Meiryo" panose="020B0604030504040204" pitchFamily="34" charset="-128"/>
                <a:ea typeface="Meiryo" panose="020B0604030504040204" pitchFamily="34" charset="-128"/>
              </a:rPr>
              <a:t>Wi-Fi</a:t>
            </a:r>
            <a:r>
              <a:rPr lang="ja-JP" altLang="en-US" sz="998" dirty="0">
                <a:solidFill>
                  <a:srgbClr val="C62153"/>
                </a:solidFill>
                <a:latin typeface="Meiryo" panose="020B0604030504040204" pitchFamily="34" charset="-128"/>
                <a:ea typeface="Meiryo" panose="020B0604030504040204" pitchFamily="34" charset="-128"/>
              </a:rPr>
              <a:t>の本体（シール）に</a:t>
            </a:r>
            <a:endParaRPr lang="en-US" altLang="ja-JP" sz="998" dirty="0">
              <a:solidFill>
                <a:srgbClr val="C62153"/>
              </a:solidFill>
              <a:latin typeface="Meiryo" panose="020B0604030504040204" pitchFamily="34" charset="-128"/>
              <a:ea typeface="Meiryo" panose="020B0604030504040204" pitchFamily="34" charset="-128"/>
            </a:endParaRPr>
          </a:p>
          <a:p>
            <a:r>
              <a:rPr lang="ja-JP" altLang="en-US" sz="998" dirty="0">
                <a:solidFill>
                  <a:srgbClr val="C62153"/>
                </a:solidFill>
                <a:latin typeface="Meiryo" panose="020B0604030504040204" pitchFamily="34" charset="-128"/>
                <a:ea typeface="Meiryo" panose="020B0604030504040204" pitchFamily="34" charset="-128"/>
              </a:rPr>
              <a:t>左記のような番号が</a:t>
            </a:r>
            <a:endParaRPr lang="en-US" altLang="ja-JP" sz="998" dirty="0">
              <a:solidFill>
                <a:srgbClr val="C62153"/>
              </a:solidFill>
              <a:latin typeface="Meiryo" panose="020B0604030504040204" pitchFamily="34" charset="-128"/>
              <a:ea typeface="Meiryo" panose="020B0604030504040204" pitchFamily="34" charset="-128"/>
            </a:endParaRPr>
          </a:p>
          <a:p>
            <a:r>
              <a:rPr lang="ja-JP" altLang="en-US" sz="998" dirty="0">
                <a:solidFill>
                  <a:srgbClr val="C62153"/>
                </a:solidFill>
                <a:latin typeface="Meiryo" panose="020B0604030504040204" pitchFamily="34" charset="-128"/>
                <a:ea typeface="Meiryo" panose="020B0604030504040204" pitchFamily="34" charset="-128"/>
              </a:rPr>
              <a:t>記されています</a:t>
            </a:r>
            <a:endParaRPr lang="en-US" altLang="ja-JP" sz="998" dirty="0">
              <a:solidFill>
                <a:srgbClr val="C62153"/>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9DA2A6A8-F7E2-D775-448C-95FC9893EB27}"/>
              </a:ext>
            </a:extLst>
          </p:cNvPr>
          <p:cNvSpPr>
            <a:spLocks noGrp="1"/>
          </p:cNvSpPr>
          <p:nvPr>
            <p:ph type="sldNum" sz="quarter" idx="12"/>
          </p:nvPr>
        </p:nvSpPr>
        <p:spPr/>
        <p:txBody>
          <a:bodyPr/>
          <a:lstStyle/>
          <a:p>
            <a:fld id="{0869AD2D-B8A4-B94C-A8F3-6904FAA7DB71}" type="slidenum">
              <a:rPr kumimoji="1" lang="ja-JP" altLang="en-US" smtClean="0"/>
              <a:t>6</a:t>
            </a:fld>
            <a:endParaRPr kumimoji="1" lang="ja-JP" altLang="en-US" dirty="0"/>
          </a:p>
        </p:txBody>
      </p:sp>
      <p:grpSp>
        <p:nvGrpSpPr>
          <p:cNvPr id="8" name="グループ化 7">
            <a:extLst>
              <a:ext uri="{FF2B5EF4-FFF2-40B4-BE49-F238E27FC236}">
                <a16:creationId xmlns:a16="http://schemas.microsoft.com/office/drawing/2014/main" id="{D9F5F114-69BC-A253-6D6D-9227A60984C2}"/>
              </a:ext>
            </a:extLst>
          </p:cNvPr>
          <p:cNvGrpSpPr/>
          <p:nvPr/>
        </p:nvGrpSpPr>
        <p:grpSpPr>
          <a:xfrm>
            <a:off x="604646" y="0"/>
            <a:ext cx="1351370" cy="1047014"/>
            <a:chOff x="604646" y="0"/>
            <a:chExt cx="1351370" cy="1047014"/>
          </a:xfrm>
          <a:solidFill>
            <a:srgbClr val="0070C0"/>
          </a:solidFill>
        </p:grpSpPr>
        <p:sp>
          <p:nvSpPr>
            <p:cNvPr id="11" name="片側の 2 つの角を切り取った四角形 17">
              <a:extLst>
                <a:ext uri="{FF2B5EF4-FFF2-40B4-BE49-F238E27FC236}">
                  <a16:creationId xmlns:a16="http://schemas.microsoft.com/office/drawing/2014/main" id="{C4888385-0D18-C59C-DE6A-37DB1642850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片側の 2 つの角を切り取った四角形 18">
              <a:extLst>
                <a:ext uri="{FF2B5EF4-FFF2-40B4-BE49-F238E27FC236}">
                  <a16:creationId xmlns:a16="http://schemas.microsoft.com/office/drawing/2014/main" id="{33524C59-6D6F-D63B-C485-04DBE4B0AC3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0A823AE-AD89-ED08-70C3-143E14EEDBC5}"/>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4" name="テキスト ボックス 3">
            <a:extLst>
              <a:ext uri="{FF2B5EF4-FFF2-40B4-BE49-F238E27FC236}">
                <a16:creationId xmlns:a16="http://schemas.microsoft.com/office/drawing/2014/main" id="{25A187FF-0B37-5665-667C-323CF3B77B10}"/>
              </a:ext>
            </a:extLst>
          </p:cNvPr>
          <p:cNvSpPr txBox="1"/>
          <p:nvPr/>
        </p:nvSpPr>
        <p:spPr>
          <a:xfrm>
            <a:off x="1231665" y="726766"/>
            <a:ext cx="10034166" cy="707886"/>
          </a:xfrm>
          <a:prstGeom prst="rect">
            <a:avLst/>
          </a:prstGeom>
          <a:noFill/>
        </p:spPr>
        <p:txBody>
          <a:bodyPr wrap="square">
            <a:spAutoFit/>
          </a:bodyPr>
          <a:lstStyle/>
          <a:p>
            <a:pPr algn="ctr"/>
            <a:r>
              <a:rPr lang="ja-JP" altLang="en-US" sz="4000" b="1" dirty="0">
                <a:solidFill>
                  <a:srgbClr val="C00000"/>
                </a:solidFill>
                <a:latin typeface="Meiryo" panose="020B0604030504040204" pitchFamily="34" charset="-128"/>
                <a:ea typeface="Meiryo" panose="020B0604030504040204" pitchFamily="34" charset="-128"/>
              </a:rPr>
              <a:t>１）</a:t>
            </a:r>
            <a:r>
              <a:rPr lang="en-US" altLang="ja-JP" sz="4000" b="1" u="sng" dirty="0">
                <a:solidFill>
                  <a:srgbClr val="C00000"/>
                </a:solidFill>
                <a:latin typeface="Meiryo" panose="020B0604030504040204" pitchFamily="34" charset="-128"/>
                <a:ea typeface="Meiryo" panose="020B0604030504040204" pitchFamily="34" charset="-128"/>
              </a:rPr>
              <a:t>Wi-Fi </a:t>
            </a:r>
            <a:r>
              <a:rPr lang="ja-JP" altLang="en-US" sz="4000" b="1" u="sng" dirty="0">
                <a:solidFill>
                  <a:srgbClr val="C00000"/>
                </a:solidFill>
                <a:latin typeface="Meiryo" panose="020B0604030504040204" pitchFamily="34" charset="-128"/>
                <a:ea typeface="Meiryo" panose="020B0604030504040204" pitchFamily="34" charset="-128"/>
              </a:rPr>
              <a:t>接続の仕方</a:t>
            </a:r>
          </a:p>
        </p:txBody>
      </p:sp>
    </p:spTree>
    <p:extLst>
      <p:ext uri="{BB962C8B-B14F-4D97-AF65-F5344CB8AC3E}">
        <p14:creationId xmlns:p14="http://schemas.microsoft.com/office/powerpoint/2010/main" val="283348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18">
            <a:extLst>
              <a:ext uri="{FF2B5EF4-FFF2-40B4-BE49-F238E27FC236}">
                <a16:creationId xmlns:a16="http://schemas.microsoft.com/office/drawing/2014/main" id="{7324A6CF-D2C0-62B7-8154-2C45A9F38409}"/>
              </a:ext>
            </a:extLst>
          </p:cNvPr>
          <p:cNvSpPr/>
          <p:nvPr/>
        </p:nvSpPr>
        <p:spPr>
          <a:xfrm>
            <a:off x="703141" y="3475596"/>
            <a:ext cx="11253336" cy="3190747"/>
          </a:xfrm>
          <a:prstGeom prst="roundRect">
            <a:avLst>
              <a:gd name="adj" fmla="val 112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33" b="1" dirty="0">
              <a:solidFill>
                <a:srgbClr val="C62153"/>
              </a:solidFill>
              <a:latin typeface="Meiryo" panose="020B0604030504040204" pitchFamily="34" charset="-128"/>
              <a:ea typeface="Meiryo" panose="020B0604030504040204" pitchFamily="34" charset="-128"/>
            </a:endParaRPr>
          </a:p>
        </p:txBody>
      </p:sp>
      <p:sp>
        <p:nvSpPr>
          <p:cNvPr id="21" name="角丸四角形 64">
            <a:extLst>
              <a:ext uri="{FF2B5EF4-FFF2-40B4-BE49-F238E27FC236}">
                <a16:creationId xmlns:a16="http://schemas.microsoft.com/office/drawing/2014/main" id="{D29A59B2-0E13-5BD6-073D-6AA272472216}"/>
              </a:ext>
            </a:extLst>
          </p:cNvPr>
          <p:cNvSpPr/>
          <p:nvPr/>
        </p:nvSpPr>
        <p:spPr>
          <a:xfrm>
            <a:off x="871538" y="1442879"/>
            <a:ext cx="1514475" cy="1546796"/>
          </a:xfrm>
          <a:prstGeom prst="roundRect">
            <a:avLst>
              <a:gd name="adj" fmla="val 3942"/>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スライド番号プレースホルダー 9">
            <a:extLst>
              <a:ext uri="{FF2B5EF4-FFF2-40B4-BE49-F238E27FC236}">
                <a16:creationId xmlns:a16="http://schemas.microsoft.com/office/drawing/2014/main" id="{9DA2A6A8-F7E2-D775-448C-95FC9893EB27}"/>
              </a:ext>
            </a:extLst>
          </p:cNvPr>
          <p:cNvSpPr>
            <a:spLocks noGrp="1"/>
          </p:cNvSpPr>
          <p:nvPr>
            <p:ph type="sldNum" sz="quarter" idx="12"/>
          </p:nvPr>
        </p:nvSpPr>
        <p:spPr/>
        <p:txBody>
          <a:bodyPr/>
          <a:lstStyle/>
          <a:p>
            <a:fld id="{0869AD2D-B8A4-B94C-A8F3-6904FAA7DB71}" type="slidenum">
              <a:rPr kumimoji="1" lang="ja-JP" altLang="en-US" smtClean="0"/>
              <a:t>7</a:t>
            </a:fld>
            <a:endParaRPr kumimoji="1" lang="ja-JP" altLang="en-US" dirty="0"/>
          </a:p>
        </p:txBody>
      </p:sp>
      <p:grpSp>
        <p:nvGrpSpPr>
          <p:cNvPr id="8" name="グループ化 7">
            <a:extLst>
              <a:ext uri="{FF2B5EF4-FFF2-40B4-BE49-F238E27FC236}">
                <a16:creationId xmlns:a16="http://schemas.microsoft.com/office/drawing/2014/main" id="{D9F5F114-69BC-A253-6D6D-9227A60984C2}"/>
              </a:ext>
            </a:extLst>
          </p:cNvPr>
          <p:cNvGrpSpPr/>
          <p:nvPr/>
        </p:nvGrpSpPr>
        <p:grpSpPr>
          <a:xfrm>
            <a:off x="604646" y="0"/>
            <a:ext cx="1351370" cy="1047014"/>
            <a:chOff x="604646" y="0"/>
            <a:chExt cx="1351370" cy="1047014"/>
          </a:xfrm>
          <a:solidFill>
            <a:srgbClr val="0070C0"/>
          </a:solidFill>
        </p:grpSpPr>
        <p:sp>
          <p:nvSpPr>
            <p:cNvPr id="11" name="片側の 2 つの角を切り取った四角形 17">
              <a:extLst>
                <a:ext uri="{FF2B5EF4-FFF2-40B4-BE49-F238E27FC236}">
                  <a16:creationId xmlns:a16="http://schemas.microsoft.com/office/drawing/2014/main" id="{C4888385-0D18-C59C-DE6A-37DB1642850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片側の 2 つの角を切り取った四角形 18">
              <a:extLst>
                <a:ext uri="{FF2B5EF4-FFF2-40B4-BE49-F238E27FC236}">
                  <a16:creationId xmlns:a16="http://schemas.microsoft.com/office/drawing/2014/main" id="{33524C59-6D6F-D63B-C485-04DBE4B0AC37}"/>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0A823AE-AD89-ED08-70C3-143E14EEDBC5}"/>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4" name="テキスト ボックス 3">
            <a:extLst>
              <a:ext uri="{FF2B5EF4-FFF2-40B4-BE49-F238E27FC236}">
                <a16:creationId xmlns:a16="http://schemas.microsoft.com/office/drawing/2014/main" id="{749579B4-E5D8-C011-E7E1-AAE92679EDFD}"/>
              </a:ext>
            </a:extLst>
          </p:cNvPr>
          <p:cNvSpPr txBox="1"/>
          <p:nvPr/>
        </p:nvSpPr>
        <p:spPr>
          <a:xfrm>
            <a:off x="2140034" y="191657"/>
            <a:ext cx="10147215" cy="646331"/>
          </a:xfrm>
          <a:prstGeom prst="rect">
            <a:avLst/>
          </a:prstGeom>
          <a:noFill/>
        </p:spPr>
        <p:txBody>
          <a:bodyPr wrap="square">
            <a:spAutoFit/>
          </a:bodyPr>
          <a:lstStyle/>
          <a:p>
            <a:r>
              <a:rPr lang="ja-JP" altLang="en-US" sz="3600" b="1" dirty="0">
                <a:solidFill>
                  <a:srgbClr val="0070C0"/>
                </a:solidFill>
                <a:latin typeface="Meiryo" panose="020B0604030504040204" pitchFamily="34" charset="-128"/>
                <a:ea typeface="Meiryo" panose="020B0604030504040204" pitchFamily="34" charset="-128"/>
              </a:rPr>
              <a:t>［</a:t>
            </a:r>
            <a:r>
              <a:rPr lang="ja-JP" altLang="en-US" sz="3600" b="1" dirty="0">
                <a:solidFill>
                  <a:srgbClr val="0070C0"/>
                </a:solidFill>
                <a:latin typeface="Yu Gothic UI Semibold" panose="020B0700000000000000" pitchFamily="50" charset="-128"/>
                <a:ea typeface="Yu Gothic UI Semibold" panose="020B0700000000000000" pitchFamily="50" charset="-128"/>
              </a:rPr>
              <a:t>スマホ体験会運用準備</a:t>
            </a:r>
            <a:r>
              <a:rPr lang="ja-JP" altLang="en-US" sz="3600" b="1" dirty="0">
                <a:solidFill>
                  <a:srgbClr val="0070C0"/>
                </a:solidFill>
                <a:latin typeface="Meiryo" panose="020B0604030504040204" pitchFamily="34" charset="-128"/>
                <a:ea typeface="Meiryo" panose="020B0604030504040204" pitchFamily="34" charset="-128"/>
              </a:rPr>
              <a:t>］          （その他施設）</a:t>
            </a:r>
          </a:p>
        </p:txBody>
      </p:sp>
      <p:sp>
        <p:nvSpPr>
          <p:cNvPr id="16" name="角丸四角形 64">
            <a:extLst>
              <a:ext uri="{FF2B5EF4-FFF2-40B4-BE49-F238E27FC236}">
                <a16:creationId xmlns:a16="http://schemas.microsoft.com/office/drawing/2014/main" id="{F55CDE88-5070-73F3-9CCE-D47B4C91C836}"/>
              </a:ext>
            </a:extLst>
          </p:cNvPr>
          <p:cNvSpPr/>
          <p:nvPr/>
        </p:nvSpPr>
        <p:spPr>
          <a:xfrm>
            <a:off x="2915299" y="2300287"/>
            <a:ext cx="9041178" cy="1116121"/>
          </a:xfrm>
          <a:prstGeom prst="roundRect">
            <a:avLst>
              <a:gd name="adj" fmla="val 394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7" name="テキスト ボックス 16">
            <a:extLst>
              <a:ext uri="{FF2B5EF4-FFF2-40B4-BE49-F238E27FC236}">
                <a16:creationId xmlns:a16="http://schemas.microsoft.com/office/drawing/2014/main" id="{414AE534-CA0C-8A88-AE5B-CE4B7949EE8C}"/>
              </a:ext>
            </a:extLst>
          </p:cNvPr>
          <p:cNvSpPr txBox="1"/>
          <p:nvPr/>
        </p:nvSpPr>
        <p:spPr>
          <a:xfrm>
            <a:off x="2915299" y="1461751"/>
            <a:ext cx="8257526" cy="830997"/>
          </a:xfrm>
          <a:prstGeom prst="rect">
            <a:avLst/>
          </a:prstGeom>
          <a:noFill/>
        </p:spPr>
        <p:txBody>
          <a:bodyPr wrap="square">
            <a:spAutoFit/>
          </a:bodyPr>
          <a:lstStyle/>
          <a:p>
            <a:r>
              <a:rPr lang="ja-JP" altLang="en-US" sz="2400" b="1" dirty="0">
                <a:solidFill>
                  <a:srgbClr val="C00000"/>
                </a:solidFill>
                <a:latin typeface="Meiryo" panose="020B0604030504040204" pitchFamily="34" charset="-128"/>
                <a:ea typeface="Meiryo" panose="020B0604030504040204" pitchFamily="34" charset="-128"/>
              </a:rPr>
              <a:t>竹芝桟橋ロビー、三宅島空港ターミナル、阿古漁港</a:t>
            </a:r>
            <a:r>
              <a:rPr lang="ja-JP" altLang="en-US" sz="2400" b="1" dirty="0">
                <a:solidFill>
                  <a:srgbClr val="0070C0"/>
                </a:solidFill>
                <a:latin typeface="Meiryo" panose="020B0604030504040204" pitchFamily="34" charset="-128"/>
                <a:ea typeface="Meiryo" panose="020B0604030504040204" pitchFamily="34" charset="-128"/>
              </a:rPr>
              <a:t>など</a:t>
            </a:r>
            <a:endParaRPr lang="en-US" altLang="ja-JP" sz="2400" b="1" dirty="0">
              <a:solidFill>
                <a:srgbClr val="0070C0"/>
              </a:solidFill>
              <a:latin typeface="Meiryo" panose="020B0604030504040204" pitchFamily="34" charset="-128"/>
              <a:ea typeface="Meiryo" panose="020B0604030504040204" pitchFamily="34" charset="-128"/>
            </a:endParaRPr>
          </a:p>
          <a:p>
            <a:r>
              <a:rPr lang="en-US" altLang="ja-JP" sz="2400" b="1" dirty="0">
                <a:solidFill>
                  <a:srgbClr val="0070C0"/>
                </a:solidFill>
                <a:latin typeface="Meiryo" panose="020B0604030504040204" pitchFamily="34" charset="-128"/>
                <a:ea typeface="Meiryo" panose="020B0604030504040204" pitchFamily="34" charset="-128"/>
              </a:rPr>
              <a:t>Wi-Fi</a:t>
            </a:r>
            <a:r>
              <a:rPr lang="ja-JP" altLang="en-US" sz="2400" b="1" dirty="0">
                <a:solidFill>
                  <a:srgbClr val="0070C0"/>
                </a:solidFill>
                <a:latin typeface="Meiryo" panose="020B0604030504040204" pitchFamily="34" charset="-128"/>
                <a:ea typeface="Meiryo" panose="020B0604030504040204" pitchFamily="34" charset="-128"/>
              </a:rPr>
              <a:t>スポット・</a:t>
            </a:r>
            <a:r>
              <a:rPr lang="en-US" altLang="ja-JP" sz="2400" b="1" dirty="0">
                <a:solidFill>
                  <a:srgbClr val="0070C0"/>
                </a:solidFill>
                <a:latin typeface="Meiryo" panose="020B0604030504040204" pitchFamily="34" charset="-128"/>
                <a:ea typeface="Meiryo" panose="020B0604030504040204" pitchFamily="34" charset="-128"/>
              </a:rPr>
              <a:t>SSID</a:t>
            </a:r>
            <a:r>
              <a:rPr lang="ja-JP" altLang="en-US" sz="2400" b="1" dirty="0">
                <a:solidFill>
                  <a:srgbClr val="0070C0"/>
                </a:solidFill>
                <a:latin typeface="Meiryo" panose="020B0604030504040204" pitchFamily="34" charset="-128"/>
                <a:ea typeface="Meiryo" panose="020B0604030504040204" pitchFamily="34" charset="-128"/>
              </a:rPr>
              <a:t>をご確認の上、ご利用ください。</a:t>
            </a:r>
          </a:p>
        </p:txBody>
      </p:sp>
      <p:sp>
        <p:nvSpPr>
          <p:cNvPr id="19" name="テキスト ボックス 18">
            <a:extLst>
              <a:ext uri="{FF2B5EF4-FFF2-40B4-BE49-F238E27FC236}">
                <a16:creationId xmlns:a16="http://schemas.microsoft.com/office/drawing/2014/main" id="{C37F7511-22B5-975F-A082-95A69EF59825}"/>
              </a:ext>
            </a:extLst>
          </p:cNvPr>
          <p:cNvSpPr txBox="1"/>
          <p:nvPr/>
        </p:nvSpPr>
        <p:spPr>
          <a:xfrm>
            <a:off x="2917461" y="2336455"/>
            <a:ext cx="9041178" cy="1034899"/>
          </a:xfrm>
          <a:prstGeom prst="rect">
            <a:avLst/>
          </a:prstGeom>
          <a:noFill/>
        </p:spPr>
        <p:txBody>
          <a:bodyPr wrap="square">
            <a:spAutoFit/>
          </a:bodyPr>
          <a:lstStyle/>
          <a:p>
            <a:pPr>
              <a:lnSpc>
                <a:spcPct val="150000"/>
              </a:lnSpc>
            </a:pPr>
            <a:r>
              <a:rPr lang="ja-JP" altLang="en-US" sz="1400" b="1" dirty="0">
                <a:latin typeface="Meiryo" panose="020B0604030504040204" pitchFamily="34" charset="-128"/>
                <a:ea typeface="Meiryo" panose="020B0604030504040204" pitchFamily="34" charset="-128"/>
              </a:rPr>
              <a:t>・無料でご利用いただけます。・メールアドレスもしくは</a:t>
            </a:r>
            <a:r>
              <a:rPr lang="en-US" altLang="ja-JP" sz="1400" b="1" dirty="0">
                <a:latin typeface="Meiryo" panose="020B0604030504040204" pitchFamily="34" charset="-128"/>
                <a:ea typeface="Meiryo" panose="020B0604030504040204" pitchFamily="34" charset="-128"/>
              </a:rPr>
              <a:t>SNS</a:t>
            </a:r>
            <a:r>
              <a:rPr lang="ja-JP" altLang="en-US" sz="1400" b="1" dirty="0">
                <a:latin typeface="Meiryo" panose="020B0604030504040204" pitchFamily="34" charset="-128"/>
                <a:ea typeface="Meiryo" panose="020B0604030504040204" pitchFamily="34" charset="-128"/>
              </a:rPr>
              <a:t>アカウントをご登録いただく必要があります。</a:t>
            </a:r>
            <a:endParaRPr lang="en-US" altLang="ja-JP" sz="1400" b="1" dirty="0">
              <a:latin typeface="Meiryo" panose="020B0604030504040204" pitchFamily="34" charset="-128"/>
              <a:ea typeface="Meiryo" panose="020B0604030504040204" pitchFamily="34" charset="-128"/>
            </a:endParaRPr>
          </a:p>
          <a:p>
            <a:pPr>
              <a:lnSpc>
                <a:spcPct val="150000"/>
              </a:lnSpc>
            </a:pPr>
            <a:r>
              <a:rPr lang="ja-JP" altLang="en-US" sz="1400" b="1" dirty="0">
                <a:latin typeface="Meiryo" panose="020B0604030504040204" pitchFamily="34" charset="-128"/>
                <a:ea typeface="Meiryo" panose="020B0604030504040204" pitchFamily="34" charset="-128"/>
              </a:rPr>
              <a:t>・時間や回数の制限なく、ご利用いただけます。・利用規約にご同意いただいた方のみ、ご利用いただけます。</a:t>
            </a:r>
            <a:endParaRPr lang="en-US" altLang="ja-JP" sz="1400" b="1" dirty="0">
              <a:latin typeface="Meiryo" panose="020B0604030504040204" pitchFamily="34" charset="-128"/>
              <a:ea typeface="Meiryo" panose="020B0604030504040204" pitchFamily="34" charset="-128"/>
            </a:endParaRPr>
          </a:p>
          <a:p>
            <a:pPr>
              <a:lnSpc>
                <a:spcPct val="150000"/>
              </a:lnSpc>
            </a:pPr>
            <a:r>
              <a:rPr lang="ja-JP" altLang="en-US" sz="1400" b="1" dirty="0">
                <a:latin typeface="Meiryo" panose="020B0604030504040204" pitchFamily="34" charset="-128"/>
                <a:ea typeface="Meiryo" panose="020B0604030504040204" pitchFamily="34" charset="-128"/>
              </a:rPr>
              <a:t>・一度ご登録いただくと、</a:t>
            </a:r>
            <a:r>
              <a:rPr lang="en-US" altLang="ja-JP" sz="1400" b="1" dirty="0">
                <a:latin typeface="Meiryo" panose="020B0604030504040204" pitchFamily="34" charset="-128"/>
                <a:ea typeface="Meiryo" panose="020B0604030504040204" pitchFamily="34" charset="-128"/>
              </a:rPr>
              <a:t>2</a:t>
            </a:r>
            <a:r>
              <a:rPr lang="ja-JP" altLang="en-US" sz="1400" b="1" dirty="0">
                <a:latin typeface="Meiryo" panose="020B0604030504040204" pitchFamily="34" charset="-128"/>
                <a:ea typeface="Meiryo" panose="020B0604030504040204" pitchFamily="34" charset="-128"/>
              </a:rPr>
              <a:t>週間再登録なしでご利用いただけます。</a:t>
            </a:r>
            <a:endParaRPr lang="en-US" altLang="ja-JP" sz="1400" b="1" dirty="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3C19DCF9-ECAA-1AC2-2025-47876BEF0709}"/>
              </a:ext>
            </a:extLst>
          </p:cNvPr>
          <p:cNvSpPr txBox="1"/>
          <p:nvPr/>
        </p:nvSpPr>
        <p:spPr>
          <a:xfrm>
            <a:off x="1231665" y="726766"/>
            <a:ext cx="10034166" cy="707886"/>
          </a:xfrm>
          <a:prstGeom prst="rect">
            <a:avLst/>
          </a:prstGeom>
          <a:noFill/>
        </p:spPr>
        <p:txBody>
          <a:bodyPr wrap="square">
            <a:spAutoFit/>
          </a:bodyPr>
          <a:lstStyle/>
          <a:p>
            <a:pPr algn="ctr"/>
            <a:r>
              <a:rPr lang="en-US" altLang="ja-JP" sz="4000" b="1" dirty="0">
                <a:solidFill>
                  <a:srgbClr val="002060"/>
                </a:solidFill>
                <a:latin typeface="Meiryo" panose="020B0604030504040204" pitchFamily="34" charset="-128"/>
                <a:ea typeface="Meiryo" panose="020B0604030504040204" pitchFamily="34" charset="-128"/>
              </a:rPr>
              <a:t>2</a:t>
            </a:r>
            <a:r>
              <a:rPr lang="ja-JP" altLang="en-US" sz="4000" b="1" dirty="0">
                <a:solidFill>
                  <a:srgbClr val="002060"/>
                </a:solidFill>
                <a:latin typeface="Meiryo" panose="020B0604030504040204" pitchFamily="34" charset="-128"/>
                <a:ea typeface="Meiryo" panose="020B0604030504040204" pitchFamily="34" charset="-128"/>
              </a:rPr>
              <a:t>）</a:t>
            </a:r>
            <a:r>
              <a:rPr lang="en-US" altLang="ja-JP" sz="4000" b="1" u="sng" dirty="0">
                <a:solidFill>
                  <a:srgbClr val="002060"/>
                </a:solidFill>
                <a:latin typeface="Meiryo" panose="020B0604030504040204" pitchFamily="34" charset="-128"/>
                <a:ea typeface="Meiryo" panose="020B0604030504040204" pitchFamily="34" charset="-128"/>
              </a:rPr>
              <a:t>Wi-Fi </a:t>
            </a:r>
            <a:r>
              <a:rPr lang="ja-JP" altLang="en-US" sz="4000" b="1" u="sng" dirty="0">
                <a:solidFill>
                  <a:srgbClr val="002060"/>
                </a:solidFill>
                <a:latin typeface="Meiryo" panose="020B0604030504040204" pitchFamily="34" charset="-128"/>
                <a:ea typeface="Meiryo" panose="020B0604030504040204" pitchFamily="34" charset="-128"/>
              </a:rPr>
              <a:t>接続の仕方</a:t>
            </a:r>
          </a:p>
        </p:txBody>
      </p:sp>
      <p:sp>
        <p:nvSpPr>
          <p:cNvPr id="2" name="テキスト ボックス 1">
            <a:extLst>
              <a:ext uri="{FF2B5EF4-FFF2-40B4-BE49-F238E27FC236}">
                <a16:creationId xmlns:a16="http://schemas.microsoft.com/office/drawing/2014/main" id="{B910CFB4-8919-1E2A-97B0-CAA025EEB3C4}"/>
              </a:ext>
            </a:extLst>
          </p:cNvPr>
          <p:cNvSpPr txBox="1"/>
          <p:nvPr/>
        </p:nvSpPr>
        <p:spPr>
          <a:xfrm>
            <a:off x="705748" y="3094021"/>
            <a:ext cx="3616447" cy="369332"/>
          </a:xfrm>
          <a:prstGeom prst="rect">
            <a:avLst/>
          </a:prstGeom>
          <a:noFill/>
        </p:spPr>
        <p:txBody>
          <a:bodyPr wrap="square">
            <a:spAutoFit/>
          </a:bodyPr>
          <a:lstStyle/>
          <a:p>
            <a:r>
              <a:rPr lang="en-US" altLang="ja-JP" b="1" dirty="0">
                <a:solidFill>
                  <a:srgbClr val="002060"/>
                </a:solidFill>
                <a:latin typeface="Meiryo" panose="020B0604030504040204" pitchFamily="34" charset="-128"/>
                <a:ea typeface="Meiryo" panose="020B0604030504040204" pitchFamily="34" charset="-128"/>
              </a:rPr>
              <a:t>Wi-Fi </a:t>
            </a:r>
            <a:r>
              <a:rPr lang="ja-JP" altLang="en-US" b="1" dirty="0">
                <a:solidFill>
                  <a:srgbClr val="002060"/>
                </a:solidFill>
                <a:latin typeface="Meiryo" panose="020B0604030504040204" pitchFamily="34" charset="-128"/>
                <a:ea typeface="Meiryo" panose="020B0604030504040204" pitchFamily="34" charset="-128"/>
              </a:rPr>
              <a:t>接続の手順</a:t>
            </a:r>
            <a:endParaRPr lang="en-US" altLang="ja-JP" b="1" dirty="0">
              <a:solidFill>
                <a:srgbClr val="002060"/>
              </a:solidFill>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13C38F69-6699-6435-B551-330AA14C00A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61994" y="3823666"/>
            <a:ext cx="1169249" cy="832764"/>
          </a:xfrm>
          <a:prstGeom prst="rect">
            <a:avLst/>
          </a:prstGeom>
          <a:ln w="6350">
            <a:solidFill>
              <a:schemeClr val="tx1"/>
            </a:solidFill>
          </a:ln>
        </p:spPr>
      </p:pic>
      <p:sp>
        <p:nvSpPr>
          <p:cNvPr id="9" name="テキスト ボックス 8">
            <a:extLst>
              <a:ext uri="{FF2B5EF4-FFF2-40B4-BE49-F238E27FC236}">
                <a16:creationId xmlns:a16="http://schemas.microsoft.com/office/drawing/2014/main" id="{7A3DFEAB-5540-1F3F-83B0-047F24D15728}"/>
              </a:ext>
            </a:extLst>
          </p:cNvPr>
          <p:cNvSpPr txBox="1"/>
          <p:nvPr/>
        </p:nvSpPr>
        <p:spPr>
          <a:xfrm>
            <a:off x="738123" y="3535748"/>
            <a:ext cx="386628" cy="343620"/>
          </a:xfrm>
          <a:prstGeom prst="rect">
            <a:avLst/>
          </a:prstGeom>
          <a:noFill/>
        </p:spPr>
        <p:txBody>
          <a:bodyPr wrap="square">
            <a:spAutoFit/>
          </a:bodyPr>
          <a:lstStyle/>
          <a:p>
            <a:r>
              <a:rPr lang="en-US" altLang="ja-JP" sz="1633" b="1" dirty="0">
                <a:solidFill>
                  <a:srgbClr val="002060"/>
                </a:solidFill>
                <a:latin typeface="Meiryo" panose="020B0604030504040204" pitchFamily="34" charset="-128"/>
                <a:ea typeface="Meiryo" panose="020B0604030504040204" pitchFamily="34" charset="-128"/>
              </a:rPr>
              <a:t>❶</a:t>
            </a:r>
          </a:p>
        </p:txBody>
      </p:sp>
      <p:sp>
        <p:nvSpPr>
          <p:cNvPr id="14" name="テキスト ボックス 13">
            <a:extLst>
              <a:ext uri="{FF2B5EF4-FFF2-40B4-BE49-F238E27FC236}">
                <a16:creationId xmlns:a16="http://schemas.microsoft.com/office/drawing/2014/main" id="{A56E95FD-9D08-FB1E-95BC-BD70B7FA6862}"/>
              </a:ext>
            </a:extLst>
          </p:cNvPr>
          <p:cNvSpPr txBox="1"/>
          <p:nvPr/>
        </p:nvSpPr>
        <p:spPr>
          <a:xfrm>
            <a:off x="958360" y="4850190"/>
            <a:ext cx="1370630" cy="399468"/>
          </a:xfrm>
          <a:prstGeom prst="rect">
            <a:avLst/>
          </a:prstGeom>
          <a:noFill/>
        </p:spPr>
        <p:txBody>
          <a:bodyPr wrap="square">
            <a:spAutoFit/>
          </a:bodyPr>
          <a:lstStyle/>
          <a:p>
            <a:pPr algn="ctr"/>
            <a:r>
              <a:rPr lang="ja-JP" altLang="en-US" sz="998" dirty="0">
                <a:latin typeface="Meiryo" panose="020B0604030504040204" pitchFamily="34" charset="-128"/>
                <a:ea typeface="Meiryo" panose="020B0604030504040204" pitchFamily="34" charset="-128"/>
              </a:rPr>
              <a:t>「設定」を</a:t>
            </a:r>
            <a:endParaRPr lang="en-US" altLang="ja-JP" sz="998" dirty="0">
              <a:latin typeface="Meiryo" panose="020B0604030504040204" pitchFamily="34" charset="-128"/>
              <a:ea typeface="Meiryo" panose="020B0604030504040204" pitchFamily="34" charset="-128"/>
            </a:endParaRPr>
          </a:p>
          <a:p>
            <a:pPr algn="ctr"/>
            <a:r>
              <a:rPr lang="ja-JP" altLang="en-US" sz="998" dirty="0">
                <a:latin typeface="Meiryo" panose="020B0604030504040204" pitchFamily="34" charset="-128"/>
                <a:ea typeface="Meiryo" panose="020B0604030504040204" pitchFamily="34" charset="-128"/>
              </a:rPr>
              <a:t>タップします。</a:t>
            </a:r>
          </a:p>
        </p:txBody>
      </p:sp>
      <p:sp>
        <p:nvSpPr>
          <p:cNvPr id="15" name="テキスト ボックス 14">
            <a:extLst>
              <a:ext uri="{FF2B5EF4-FFF2-40B4-BE49-F238E27FC236}">
                <a16:creationId xmlns:a16="http://schemas.microsoft.com/office/drawing/2014/main" id="{6254AEC0-200E-76F7-D817-0FDB1C6434B3}"/>
              </a:ext>
            </a:extLst>
          </p:cNvPr>
          <p:cNvSpPr txBox="1"/>
          <p:nvPr/>
        </p:nvSpPr>
        <p:spPr>
          <a:xfrm>
            <a:off x="2266022" y="3542799"/>
            <a:ext cx="386628" cy="343620"/>
          </a:xfrm>
          <a:prstGeom prst="rect">
            <a:avLst/>
          </a:prstGeom>
          <a:noFill/>
        </p:spPr>
        <p:txBody>
          <a:bodyPr wrap="square">
            <a:spAutoFit/>
          </a:bodyPr>
          <a:lstStyle/>
          <a:p>
            <a:r>
              <a:rPr lang="en-US" altLang="ja-JP" sz="1633" b="1" dirty="0">
                <a:solidFill>
                  <a:srgbClr val="002060"/>
                </a:solidFill>
                <a:latin typeface="Meiryo" panose="020B0604030504040204" pitchFamily="34" charset="-128"/>
                <a:ea typeface="Meiryo" panose="020B0604030504040204" pitchFamily="34" charset="-128"/>
              </a:rPr>
              <a:t>❷</a:t>
            </a:r>
          </a:p>
        </p:txBody>
      </p:sp>
      <p:sp>
        <p:nvSpPr>
          <p:cNvPr id="18" name="テキスト ボックス 17">
            <a:extLst>
              <a:ext uri="{FF2B5EF4-FFF2-40B4-BE49-F238E27FC236}">
                <a16:creationId xmlns:a16="http://schemas.microsoft.com/office/drawing/2014/main" id="{DD9C8D30-7CEC-409C-E812-D515053AF8D8}"/>
              </a:ext>
            </a:extLst>
          </p:cNvPr>
          <p:cNvSpPr txBox="1"/>
          <p:nvPr/>
        </p:nvSpPr>
        <p:spPr>
          <a:xfrm>
            <a:off x="2747560" y="4852191"/>
            <a:ext cx="1421664" cy="400110"/>
          </a:xfrm>
          <a:prstGeom prst="rect">
            <a:avLst/>
          </a:prstGeom>
          <a:noFill/>
        </p:spPr>
        <p:txBody>
          <a:bodyPr wrap="square">
            <a:spAutoFit/>
          </a:bodyPr>
          <a:lstStyle/>
          <a:p>
            <a:pPr algn="ctr"/>
            <a:r>
              <a:rPr lang="ja-JP" altLang="en-US" sz="1000" dirty="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Wi-Fi</a:t>
            </a:r>
            <a:r>
              <a:rPr lang="ja-JP" altLang="en-US" sz="1000" dirty="0">
                <a:latin typeface="Meiryo" panose="020B0604030504040204" pitchFamily="34" charset="-128"/>
                <a:ea typeface="Meiryo" panose="020B0604030504040204" pitchFamily="34" charset="-128"/>
              </a:rPr>
              <a:t>」をタップし</a:t>
            </a:r>
            <a:endParaRPr lang="en-US" altLang="ja-JP" sz="1000" dirty="0">
              <a:latin typeface="Meiryo" panose="020B0604030504040204" pitchFamily="34" charset="-128"/>
              <a:ea typeface="Meiryo" panose="020B0604030504040204" pitchFamily="34" charset="-128"/>
            </a:endParaRPr>
          </a:p>
          <a:p>
            <a:pPr algn="ctr"/>
            <a:r>
              <a:rPr lang="en-US" altLang="ja-JP" sz="1000" dirty="0">
                <a:latin typeface="Meiryo" panose="020B0604030504040204" pitchFamily="34" charset="-128"/>
                <a:ea typeface="Meiryo" panose="020B0604030504040204" pitchFamily="34" charset="-128"/>
              </a:rPr>
              <a:t>ON</a:t>
            </a:r>
            <a:r>
              <a:rPr lang="ja-JP" altLang="en-US" sz="1000" dirty="0">
                <a:latin typeface="Meiryo" panose="020B0604030504040204" pitchFamily="34" charset="-128"/>
                <a:ea typeface="Meiryo" panose="020B0604030504040204" pitchFamily="34" charset="-128"/>
              </a:rPr>
              <a:t>にします。</a:t>
            </a:r>
          </a:p>
        </p:txBody>
      </p:sp>
      <p:sp>
        <p:nvSpPr>
          <p:cNvPr id="27" name="テキスト ボックス 26">
            <a:extLst>
              <a:ext uri="{FF2B5EF4-FFF2-40B4-BE49-F238E27FC236}">
                <a16:creationId xmlns:a16="http://schemas.microsoft.com/office/drawing/2014/main" id="{7F2B4D5B-BEAB-1BAE-A4F9-BC92CA149A8B}"/>
              </a:ext>
            </a:extLst>
          </p:cNvPr>
          <p:cNvSpPr txBox="1"/>
          <p:nvPr/>
        </p:nvSpPr>
        <p:spPr>
          <a:xfrm>
            <a:off x="2439888" y="5632999"/>
            <a:ext cx="2084373" cy="860172"/>
          </a:xfrm>
          <a:prstGeom prst="rect">
            <a:avLst/>
          </a:prstGeom>
          <a:noFill/>
        </p:spPr>
        <p:txBody>
          <a:bodyPr wrap="square">
            <a:spAutoFit/>
          </a:bodyPr>
          <a:lstStyle/>
          <a:p>
            <a:r>
              <a:rPr lang="ja-JP" altLang="en-US" sz="998" dirty="0">
                <a:latin typeface="Meiryo" panose="020B0604030504040204" pitchFamily="34" charset="-128"/>
                <a:ea typeface="Meiryo" panose="020B0604030504040204" pitchFamily="34" charset="-128"/>
              </a:rPr>
              <a:t>「利用規約」と</a:t>
            </a:r>
            <a:endParaRPr lang="en-US" altLang="ja-JP" sz="998" dirty="0">
              <a:latin typeface="Meiryo" panose="020B0604030504040204" pitchFamily="34" charset="-128"/>
              <a:ea typeface="Meiryo" panose="020B0604030504040204" pitchFamily="34" charset="-128"/>
            </a:endParaRPr>
          </a:p>
          <a:p>
            <a:r>
              <a:rPr lang="ja-JP" altLang="en-US" sz="998" dirty="0">
                <a:latin typeface="Meiryo" panose="020B0604030504040204" pitchFamily="34" charset="-128"/>
                <a:ea typeface="Meiryo" panose="020B0604030504040204" pitchFamily="34" charset="-128"/>
              </a:rPr>
              <a:t>「</a:t>
            </a:r>
            <a:r>
              <a:rPr lang="en-US" altLang="ja-JP" sz="998" dirty="0">
                <a:latin typeface="Meiryo" panose="020B0604030504040204" pitchFamily="34" charset="-128"/>
                <a:ea typeface="Meiryo" panose="020B0604030504040204" pitchFamily="34" charset="-128"/>
              </a:rPr>
              <a:t>Wi-Fi</a:t>
            </a:r>
            <a:r>
              <a:rPr lang="ja-JP" altLang="en-US" sz="998" dirty="0">
                <a:latin typeface="Meiryo" panose="020B0604030504040204" pitchFamily="34" charset="-128"/>
                <a:ea typeface="Meiryo" panose="020B0604030504040204" pitchFamily="34" charset="-128"/>
              </a:rPr>
              <a:t>のセキュリティについて」に同意の上、</a:t>
            </a:r>
            <a:endParaRPr lang="en-US" altLang="ja-JP" sz="998" dirty="0">
              <a:latin typeface="Meiryo" panose="020B0604030504040204" pitchFamily="34" charset="-128"/>
              <a:ea typeface="Meiryo" panose="020B0604030504040204" pitchFamily="34" charset="-128"/>
            </a:endParaRPr>
          </a:p>
          <a:p>
            <a:r>
              <a:rPr lang="ja-JP" altLang="en-US" sz="998" b="1" dirty="0">
                <a:solidFill>
                  <a:srgbClr val="FF0000"/>
                </a:solidFill>
                <a:latin typeface="Meiryo" panose="020B0604030504040204" pitchFamily="34" charset="-128"/>
                <a:ea typeface="Meiryo" panose="020B0604030504040204" pitchFamily="34" charset="-128"/>
              </a:rPr>
              <a:t>メールアドレスを入力</a:t>
            </a:r>
            <a:r>
              <a:rPr lang="ja-JP" altLang="en-US" sz="998" dirty="0">
                <a:latin typeface="Meiryo" panose="020B0604030504040204" pitchFamily="34" charset="-128"/>
                <a:ea typeface="Meiryo" panose="020B0604030504040204" pitchFamily="34" charset="-128"/>
              </a:rPr>
              <a:t>し、</a:t>
            </a:r>
            <a:endParaRPr lang="en-US" altLang="ja-JP" sz="998" dirty="0">
              <a:latin typeface="Meiryo" panose="020B0604030504040204" pitchFamily="34" charset="-128"/>
              <a:ea typeface="Meiryo" panose="020B0604030504040204" pitchFamily="34" charset="-128"/>
            </a:endParaRPr>
          </a:p>
          <a:p>
            <a:r>
              <a:rPr lang="en-US" altLang="ja-JP" sz="998" b="1" dirty="0">
                <a:solidFill>
                  <a:srgbClr val="FF0000"/>
                </a:solidFill>
                <a:latin typeface="Meiryo" panose="020B0604030504040204" pitchFamily="34" charset="-128"/>
                <a:ea typeface="Meiryo" panose="020B0604030504040204" pitchFamily="34" charset="-128"/>
              </a:rPr>
              <a:t>【</a:t>
            </a:r>
            <a:r>
              <a:rPr lang="ja-JP" altLang="en-US" sz="998" b="1" dirty="0">
                <a:solidFill>
                  <a:srgbClr val="FF0000"/>
                </a:solidFill>
                <a:latin typeface="Meiryo" panose="020B0604030504040204" pitchFamily="34" charset="-128"/>
                <a:ea typeface="Meiryo" panose="020B0604030504040204" pitchFamily="34" charset="-128"/>
              </a:rPr>
              <a:t>仮登録</a:t>
            </a:r>
            <a:r>
              <a:rPr lang="en-US" altLang="ja-JP" sz="998" b="1" dirty="0">
                <a:solidFill>
                  <a:srgbClr val="FF0000"/>
                </a:solidFill>
                <a:latin typeface="Meiryo" panose="020B0604030504040204" pitchFamily="34" charset="-128"/>
                <a:ea typeface="Meiryo" panose="020B0604030504040204" pitchFamily="34" charset="-128"/>
              </a:rPr>
              <a:t>】</a:t>
            </a:r>
            <a:r>
              <a:rPr lang="ja-JP" altLang="en-US" sz="998" dirty="0">
                <a:latin typeface="Meiryo" panose="020B0604030504040204" pitchFamily="34" charset="-128"/>
                <a:ea typeface="Meiryo" panose="020B0604030504040204" pitchFamily="34" charset="-128"/>
              </a:rPr>
              <a:t>をタップします。</a:t>
            </a:r>
            <a:endParaRPr lang="en-US" altLang="ja-JP" sz="998" dirty="0">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AA8839DF-2C62-F471-DE40-40A982019D74}"/>
              </a:ext>
            </a:extLst>
          </p:cNvPr>
          <p:cNvSpPr txBox="1"/>
          <p:nvPr/>
        </p:nvSpPr>
        <p:spPr>
          <a:xfrm flipH="1">
            <a:off x="6819576" y="3542799"/>
            <a:ext cx="386627" cy="343620"/>
          </a:xfrm>
          <a:prstGeom prst="rect">
            <a:avLst/>
          </a:prstGeom>
          <a:noFill/>
        </p:spPr>
        <p:txBody>
          <a:bodyPr wrap="square">
            <a:spAutoFit/>
          </a:bodyPr>
          <a:lstStyle/>
          <a:p>
            <a:r>
              <a:rPr lang="en-US" altLang="ja-JP" sz="1633" b="1" dirty="0">
                <a:solidFill>
                  <a:srgbClr val="002060"/>
                </a:solidFill>
                <a:latin typeface="Meiryo" panose="020B0604030504040204" pitchFamily="34" charset="-128"/>
                <a:ea typeface="Meiryo" panose="020B0604030504040204" pitchFamily="34" charset="-128"/>
              </a:rPr>
              <a:t>❹</a:t>
            </a:r>
          </a:p>
        </p:txBody>
      </p:sp>
      <p:sp>
        <p:nvSpPr>
          <p:cNvPr id="33" name="テキスト ボックス 32">
            <a:extLst>
              <a:ext uri="{FF2B5EF4-FFF2-40B4-BE49-F238E27FC236}">
                <a16:creationId xmlns:a16="http://schemas.microsoft.com/office/drawing/2014/main" id="{9E634808-6508-85FB-4AA8-8104EA91423D}"/>
              </a:ext>
            </a:extLst>
          </p:cNvPr>
          <p:cNvSpPr txBox="1"/>
          <p:nvPr/>
        </p:nvSpPr>
        <p:spPr>
          <a:xfrm>
            <a:off x="4645296" y="4794450"/>
            <a:ext cx="1817623" cy="553037"/>
          </a:xfrm>
          <a:prstGeom prst="rect">
            <a:avLst/>
          </a:prstGeom>
          <a:noFill/>
        </p:spPr>
        <p:txBody>
          <a:bodyPr wrap="square">
            <a:spAutoFit/>
          </a:bodyPr>
          <a:lstStyle/>
          <a:p>
            <a:pPr algn="ctr"/>
            <a:r>
              <a:rPr lang="ja-JP" altLang="en-US" sz="998" dirty="0">
                <a:latin typeface="Meiryo" panose="020B0604030504040204" pitchFamily="34" charset="-128"/>
                <a:ea typeface="Meiryo" panose="020B0604030504040204" pitchFamily="34" charset="-128"/>
              </a:rPr>
              <a:t>ネットワーク一覧から</a:t>
            </a:r>
            <a:r>
              <a:rPr lang="en-US" altLang="ja-JP" sz="998" b="1" dirty="0" err="1">
                <a:solidFill>
                  <a:srgbClr val="FF0000"/>
                </a:solidFill>
                <a:latin typeface="Meiryo" panose="020B0604030504040204" pitchFamily="34" charset="-128"/>
                <a:ea typeface="Meiryo" panose="020B0604030504040204" pitchFamily="34" charset="-128"/>
              </a:rPr>
              <a:t>FREE_WiFi_and_TOKYO</a:t>
            </a:r>
            <a:endParaRPr lang="en-US" altLang="ja-JP" sz="998" b="1" dirty="0">
              <a:solidFill>
                <a:srgbClr val="FF0000"/>
              </a:solidFill>
              <a:latin typeface="Meiryo" panose="020B0604030504040204" pitchFamily="34" charset="-128"/>
              <a:ea typeface="Meiryo" panose="020B0604030504040204" pitchFamily="34" charset="-128"/>
            </a:endParaRPr>
          </a:p>
          <a:p>
            <a:pPr algn="ctr"/>
            <a:r>
              <a:rPr lang="ja-JP" altLang="en-US" sz="998" dirty="0">
                <a:latin typeface="Meiryo" panose="020B0604030504040204" pitchFamily="34" charset="-128"/>
                <a:ea typeface="Meiryo" panose="020B0604030504040204" pitchFamily="34" charset="-128"/>
              </a:rPr>
              <a:t>を選択します。</a:t>
            </a:r>
            <a:endParaRPr lang="en-US" altLang="ja-JP" sz="998" dirty="0">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id="{402446C6-03A4-B830-E13A-3CB9ADFBAEE3}"/>
              </a:ext>
            </a:extLst>
          </p:cNvPr>
          <p:cNvSpPr txBox="1"/>
          <p:nvPr/>
        </p:nvSpPr>
        <p:spPr>
          <a:xfrm>
            <a:off x="9175956" y="4851190"/>
            <a:ext cx="2415432" cy="399468"/>
          </a:xfrm>
          <a:prstGeom prst="rect">
            <a:avLst/>
          </a:prstGeom>
          <a:noFill/>
        </p:spPr>
        <p:txBody>
          <a:bodyPr wrap="square">
            <a:spAutoFit/>
          </a:bodyPr>
          <a:lstStyle/>
          <a:p>
            <a:pPr algn="ctr"/>
            <a:r>
              <a:rPr lang="ja-JP" altLang="en-US" sz="998" dirty="0">
                <a:latin typeface="Meiryo" panose="020B0604030504040204" pitchFamily="34" charset="-128"/>
                <a:ea typeface="Meiryo" panose="020B0604030504040204" pitchFamily="34" charset="-128"/>
              </a:rPr>
              <a:t>「</a:t>
            </a:r>
            <a:r>
              <a:rPr lang="en-US" altLang="ja-JP" sz="998" dirty="0">
                <a:latin typeface="Meiryo" panose="020B0604030504040204" pitchFamily="34" charset="-128"/>
                <a:ea typeface="Meiryo" panose="020B0604030504040204" pitchFamily="34" charset="-128"/>
              </a:rPr>
              <a:t>TOKYO FREE Wi-Fi</a:t>
            </a:r>
            <a:r>
              <a:rPr lang="ja-JP" altLang="en-US" sz="998" dirty="0">
                <a:latin typeface="Meiryo" panose="020B0604030504040204" pitchFamily="34" charset="-128"/>
                <a:ea typeface="Meiryo" panose="020B0604030504040204" pitchFamily="34" charset="-128"/>
              </a:rPr>
              <a:t>」サイトが</a:t>
            </a:r>
            <a:endParaRPr lang="en-US" altLang="ja-JP" sz="998" dirty="0">
              <a:latin typeface="Meiryo" panose="020B0604030504040204" pitchFamily="34" charset="-128"/>
              <a:ea typeface="Meiryo" panose="020B0604030504040204" pitchFamily="34" charset="-128"/>
            </a:endParaRPr>
          </a:p>
          <a:p>
            <a:pPr algn="ctr"/>
            <a:r>
              <a:rPr lang="ja-JP" altLang="en-US" sz="998" dirty="0">
                <a:latin typeface="Meiryo" panose="020B0604030504040204" pitchFamily="34" charset="-128"/>
                <a:ea typeface="Meiryo" panose="020B0604030504040204" pitchFamily="34" charset="-128"/>
              </a:rPr>
              <a:t>表示されます。</a:t>
            </a:r>
          </a:p>
        </p:txBody>
      </p:sp>
      <p:sp>
        <p:nvSpPr>
          <p:cNvPr id="48" name="テキスト ボックス 47">
            <a:extLst>
              <a:ext uri="{FF2B5EF4-FFF2-40B4-BE49-F238E27FC236}">
                <a16:creationId xmlns:a16="http://schemas.microsoft.com/office/drawing/2014/main" id="{31C1F60E-E257-E5B1-AA75-D3195CFC81CE}"/>
              </a:ext>
            </a:extLst>
          </p:cNvPr>
          <p:cNvSpPr txBox="1"/>
          <p:nvPr/>
        </p:nvSpPr>
        <p:spPr>
          <a:xfrm>
            <a:off x="4451661" y="3522947"/>
            <a:ext cx="386628" cy="343620"/>
          </a:xfrm>
          <a:prstGeom prst="rect">
            <a:avLst/>
          </a:prstGeom>
          <a:noFill/>
        </p:spPr>
        <p:txBody>
          <a:bodyPr wrap="square">
            <a:spAutoFit/>
          </a:bodyPr>
          <a:lstStyle/>
          <a:p>
            <a:r>
              <a:rPr lang="ja-JP" altLang="en-US" sz="1633" b="1" dirty="0">
                <a:solidFill>
                  <a:srgbClr val="002060"/>
                </a:solidFill>
                <a:latin typeface="Meiryo" panose="020B0604030504040204" pitchFamily="34" charset="-128"/>
                <a:ea typeface="Meiryo" panose="020B0604030504040204" pitchFamily="34" charset="-128"/>
              </a:rPr>
              <a:t>❸</a:t>
            </a:r>
            <a:endParaRPr lang="en-US" altLang="ja-JP" sz="1633" b="1" dirty="0">
              <a:solidFill>
                <a:srgbClr val="002060"/>
              </a:solidFill>
              <a:latin typeface="Meiryo" panose="020B0604030504040204" pitchFamily="34" charset="-128"/>
              <a:ea typeface="Meiryo" panose="020B0604030504040204" pitchFamily="34" charset="-128"/>
            </a:endParaRPr>
          </a:p>
        </p:txBody>
      </p:sp>
      <p:sp>
        <p:nvSpPr>
          <p:cNvPr id="51" name="角丸四角形 99">
            <a:extLst>
              <a:ext uri="{FF2B5EF4-FFF2-40B4-BE49-F238E27FC236}">
                <a16:creationId xmlns:a16="http://schemas.microsoft.com/office/drawing/2014/main" id="{3B7F3EA7-2F94-EB90-CD2C-8EE8BA2DCD87}"/>
              </a:ext>
            </a:extLst>
          </p:cNvPr>
          <p:cNvSpPr/>
          <p:nvPr/>
        </p:nvSpPr>
        <p:spPr>
          <a:xfrm>
            <a:off x="1670911" y="3949274"/>
            <a:ext cx="463108" cy="610370"/>
          </a:xfrm>
          <a:prstGeom prst="roundRect">
            <a:avLst>
              <a:gd name="adj" fmla="val 7576"/>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0" name="テキスト ボックス 19">
            <a:extLst>
              <a:ext uri="{FF2B5EF4-FFF2-40B4-BE49-F238E27FC236}">
                <a16:creationId xmlns:a16="http://schemas.microsoft.com/office/drawing/2014/main" id="{C32BA54B-A32B-F2BE-943D-0ECB02C57A5A}"/>
              </a:ext>
            </a:extLst>
          </p:cNvPr>
          <p:cNvSpPr txBox="1"/>
          <p:nvPr/>
        </p:nvSpPr>
        <p:spPr>
          <a:xfrm>
            <a:off x="9056693" y="3542799"/>
            <a:ext cx="329856" cy="343620"/>
          </a:xfrm>
          <a:prstGeom prst="rect">
            <a:avLst/>
          </a:prstGeom>
          <a:noFill/>
        </p:spPr>
        <p:txBody>
          <a:bodyPr wrap="square">
            <a:spAutoFit/>
          </a:bodyPr>
          <a:lstStyle/>
          <a:p>
            <a:r>
              <a:rPr lang="ja-JP" altLang="en-US" sz="1633" b="1" dirty="0">
                <a:solidFill>
                  <a:srgbClr val="002060"/>
                </a:solidFill>
                <a:latin typeface="Meiryo" panose="020B0604030504040204" pitchFamily="34" charset="-128"/>
                <a:ea typeface="Meiryo" panose="020B0604030504040204" pitchFamily="34" charset="-128"/>
              </a:rPr>
              <a:t>❺</a:t>
            </a:r>
            <a:endParaRPr lang="en-US" altLang="ja-JP" sz="1633" b="1" dirty="0">
              <a:solidFill>
                <a:srgbClr val="002060"/>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64B7CDB0-833F-7679-0CF7-B91AE6E3C4B4}"/>
              </a:ext>
            </a:extLst>
          </p:cNvPr>
          <p:cNvSpPr txBox="1"/>
          <p:nvPr/>
        </p:nvSpPr>
        <p:spPr>
          <a:xfrm>
            <a:off x="6835865" y="4779759"/>
            <a:ext cx="2415432" cy="676467"/>
          </a:xfrm>
          <a:prstGeom prst="rect">
            <a:avLst/>
          </a:prstGeom>
          <a:noFill/>
        </p:spPr>
        <p:txBody>
          <a:bodyPr wrap="square">
            <a:spAutoFit/>
          </a:bodyPr>
          <a:lstStyle/>
          <a:p>
            <a:pPr algn="ctr"/>
            <a:r>
              <a:rPr lang="en-US" altLang="ja-JP" sz="998" dirty="0">
                <a:latin typeface="Meiryo" panose="020B0604030504040204" pitchFamily="34" charset="-128"/>
                <a:ea typeface="Meiryo" panose="020B0604030504040204" pitchFamily="34" charset="-128"/>
              </a:rPr>
              <a:t>Web</a:t>
            </a:r>
            <a:r>
              <a:rPr lang="ja-JP" altLang="en-US" sz="998" dirty="0">
                <a:latin typeface="Meiryo" panose="020B0604030504040204" pitchFamily="34" charset="-128"/>
                <a:ea typeface="Meiryo" panose="020B0604030504040204" pitchFamily="34" charset="-128"/>
              </a:rPr>
              <a:t>ブラウザを起動し</a:t>
            </a:r>
            <a:endParaRPr lang="en-US" altLang="ja-JP" sz="998" dirty="0">
              <a:latin typeface="Meiryo" panose="020B0604030504040204" pitchFamily="34" charset="-128"/>
              <a:ea typeface="Meiryo" panose="020B0604030504040204" pitchFamily="34" charset="-128"/>
            </a:endParaRPr>
          </a:p>
          <a:p>
            <a:pPr algn="ctr"/>
            <a:r>
              <a:rPr lang="en-US" altLang="ja-JP" sz="998" dirty="0">
                <a:latin typeface="Meiryo" panose="020B0604030504040204" pitchFamily="34" charset="-128"/>
                <a:ea typeface="Meiryo" panose="020B0604030504040204" pitchFamily="34" charset="-128"/>
              </a:rPr>
              <a:t>Web</a:t>
            </a:r>
            <a:r>
              <a:rPr lang="ja-JP" altLang="en-US" sz="998" dirty="0">
                <a:latin typeface="Meiryo" panose="020B0604030504040204" pitchFamily="34" charset="-128"/>
                <a:ea typeface="Meiryo" panose="020B0604030504040204" pitchFamily="34" charset="-128"/>
              </a:rPr>
              <a:t>サイトを開きます。</a:t>
            </a:r>
          </a:p>
          <a:p>
            <a:pPr algn="ctr"/>
            <a:r>
              <a:rPr lang="en-US" altLang="ja-JP" sz="900" dirty="0">
                <a:solidFill>
                  <a:srgbClr val="FF0000"/>
                </a:solidFill>
                <a:latin typeface="Meiryo" panose="020B0604030504040204" pitchFamily="34" charset="-128"/>
                <a:ea typeface="Meiryo" panose="020B0604030504040204" pitchFamily="34" charset="-128"/>
              </a:rPr>
              <a:t>※</a:t>
            </a:r>
            <a:r>
              <a:rPr lang="ja-JP" altLang="en-US" sz="900" dirty="0">
                <a:solidFill>
                  <a:srgbClr val="FF0000"/>
                </a:solidFill>
                <a:latin typeface="Meiryo" panose="020B0604030504040204" pitchFamily="34" charset="-128"/>
                <a:ea typeface="Meiryo" panose="020B0604030504040204" pitchFamily="34" charset="-128"/>
              </a:rPr>
              <a:t>勝手に起動されることが多いのでそのまま待機していると表示されます。</a:t>
            </a:r>
            <a:r>
              <a:rPr lang="en-US" altLang="ja-JP" sz="900" dirty="0">
                <a:solidFill>
                  <a:srgbClr val="FF0000"/>
                </a:solidFill>
                <a:latin typeface="Meiryo" panose="020B0604030504040204" pitchFamily="34" charset="-128"/>
                <a:ea typeface="Meiryo" panose="020B0604030504040204" pitchFamily="34" charset="-128"/>
              </a:rPr>
              <a:t>※</a:t>
            </a:r>
          </a:p>
        </p:txBody>
      </p:sp>
      <p:pic>
        <p:nvPicPr>
          <p:cNvPr id="32" name="図 31">
            <a:extLst>
              <a:ext uri="{FF2B5EF4-FFF2-40B4-BE49-F238E27FC236}">
                <a16:creationId xmlns:a16="http://schemas.microsoft.com/office/drawing/2014/main" id="{A8593405-A12B-7957-9EFE-AB958710E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384" y="3649505"/>
            <a:ext cx="1556016" cy="1008196"/>
          </a:xfrm>
          <a:prstGeom prst="rect">
            <a:avLst/>
          </a:prstGeom>
        </p:spPr>
      </p:pic>
      <p:pic>
        <p:nvPicPr>
          <p:cNvPr id="52" name="図 51">
            <a:extLst>
              <a:ext uri="{FF2B5EF4-FFF2-40B4-BE49-F238E27FC236}">
                <a16:creationId xmlns:a16="http://schemas.microsoft.com/office/drawing/2014/main" id="{DB75EDA7-A594-A75E-01DA-B3EBB882A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023" y="3650582"/>
            <a:ext cx="1556017" cy="1006042"/>
          </a:xfrm>
          <a:prstGeom prst="rect">
            <a:avLst/>
          </a:prstGeom>
        </p:spPr>
      </p:pic>
      <p:pic>
        <p:nvPicPr>
          <p:cNvPr id="54" name="図 53">
            <a:extLst>
              <a:ext uri="{FF2B5EF4-FFF2-40B4-BE49-F238E27FC236}">
                <a16:creationId xmlns:a16="http://schemas.microsoft.com/office/drawing/2014/main" id="{1E5E8039-B049-6295-5724-7010714B94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3937" y="3866567"/>
            <a:ext cx="1470519" cy="790991"/>
          </a:xfrm>
          <a:prstGeom prst="rect">
            <a:avLst/>
          </a:prstGeom>
        </p:spPr>
      </p:pic>
      <p:pic>
        <p:nvPicPr>
          <p:cNvPr id="56" name="図 55">
            <a:extLst>
              <a:ext uri="{FF2B5EF4-FFF2-40B4-BE49-F238E27FC236}">
                <a16:creationId xmlns:a16="http://schemas.microsoft.com/office/drawing/2014/main" id="{C43E744F-EC96-AC62-B92B-C99288BFDA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6715" y="3650582"/>
            <a:ext cx="1613915" cy="1070748"/>
          </a:xfrm>
          <a:prstGeom prst="rect">
            <a:avLst/>
          </a:prstGeom>
        </p:spPr>
      </p:pic>
      <p:sp>
        <p:nvSpPr>
          <p:cNvPr id="57" name="テキスト ボックス 56">
            <a:extLst>
              <a:ext uri="{FF2B5EF4-FFF2-40B4-BE49-F238E27FC236}">
                <a16:creationId xmlns:a16="http://schemas.microsoft.com/office/drawing/2014/main" id="{6E9DA059-1744-174F-555D-37C284953E07}"/>
              </a:ext>
            </a:extLst>
          </p:cNvPr>
          <p:cNvSpPr txBox="1"/>
          <p:nvPr/>
        </p:nvSpPr>
        <p:spPr>
          <a:xfrm>
            <a:off x="788667" y="5359730"/>
            <a:ext cx="386628" cy="343620"/>
          </a:xfrm>
          <a:prstGeom prst="rect">
            <a:avLst/>
          </a:prstGeom>
          <a:noFill/>
        </p:spPr>
        <p:txBody>
          <a:bodyPr wrap="square">
            <a:spAutoFit/>
          </a:bodyPr>
          <a:lstStyle/>
          <a:p>
            <a:r>
              <a:rPr lang="ja-JP" altLang="en-US" sz="1633" b="1" dirty="0">
                <a:solidFill>
                  <a:srgbClr val="002060"/>
                </a:solidFill>
                <a:latin typeface="Meiryo" panose="020B0604030504040204" pitchFamily="34" charset="-128"/>
                <a:ea typeface="Meiryo" panose="020B0604030504040204" pitchFamily="34" charset="-128"/>
              </a:rPr>
              <a:t>❻</a:t>
            </a:r>
            <a:endParaRPr lang="en-US" altLang="ja-JP" sz="1633" b="1" dirty="0">
              <a:solidFill>
                <a:srgbClr val="002060"/>
              </a:solidFill>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2FD5DABF-5AEC-FC31-8BDE-89B4903B1BDE}"/>
              </a:ext>
            </a:extLst>
          </p:cNvPr>
          <p:cNvSpPr txBox="1"/>
          <p:nvPr/>
        </p:nvSpPr>
        <p:spPr>
          <a:xfrm>
            <a:off x="4457774" y="5359730"/>
            <a:ext cx="386628" cy="343620"/>
          </a:xfrm>
          <a:prstGeom prst="rect">
            <a:avLst/>
          </a:prstGeom>
          <a:noFill/>
        </p:spPr>
        <p:txBody>
          <a:bodyPr wrap="square">
            <a:spAutoFit/>
          </a:bodyPr>
          <a:lstStyle/>
          <a:p>
            <a:r>
              <a:rPr lang="ja-JP" altLang="en-US" sz="1633" b="1" dirty="0">
                <a:solidFill>
                  <a:srgbClr val="002060"/>
                </a:solidFill>
                <a:latin typeface="Meiryo" panose="020B0604030504040204" pitchFamily="34" charset="-128"/>
                <a:ea typeface="Meiryo" panose="020B0604030504040204" pitchFamily="34" charset="-128"/>
              </a:rPr>
              <a:t>❼</a:t>
            </a:r>
            <a:endParaRPr lang="en-US" altLang="ja-JP" sz="1633" b="1" dirty="0">
              <a:solidFill>
                <a:srgbClr val="002060"/>
              </a:solidFill>
              <a:latin typeface="Meiryo" panose="020B0604030504040204" pitchFamily="34" charset="-128"/>
              <a:ea typeface="Meiryo" panose="020B0604030504040204" pitchFamily="34" charset="-128"/>
            </a:endParaRPr>
          </a:p>
        </p:txBody>
      </p:sp>
      <p:sp>
        <p:nvSpPr>
          <p:cNvPr id="59" name="テキスト ボックス 58">
            <a:extLst>
              <a:ext uri="{FF2B5EF4-FFF2-40B4-BE49-F238E27FC236}">
                <a16:creationId xmlns:a16="http://schemas.microsoft.com/office/drawing/2014/main" id="{BE30B14D-7ED7-23D6-47E0-6FCA3E94A898}"/>
              </a:ext>
            </a:extLst>
          </p:cNvPr>
          <p:cNvSpPr txBox="1"/>
          <p:nvPr/>
        </p:nvSpPr>
        <p:spPr>
          <a:xfrm>
            <a:off x="7582568" y="5406617"/>
            <a:ext cx="386628" cy="343620"/>
          </a:xfrm>
          <a:prstGeom prst="rect">
            <a:avLst/>
          </a:prstGeom>
          <a:noFill/>
        </p:spPr>
        <p:txBody>
          <a:bodyPr wrap="square">
            <a:spAutoFit/>
          </a:bodyPr>
          <a:lstStyle/>
          <a:p>
            <a:r>
              <a:rPr lang="ja-JP" altLang="en-US" sz="1633" b="1" dirty="0">
                <a:solidFill>
                  <a:srgbClr val="002060"/>
                </a:solidFill>
                <a:latin typeface="Meiryo" panose="020B0604030504040204" pitchFamily="34" charset="-128"/>
                <a:ea typeface="Meiryo" panose="020B0604030504040204" pitchFamily="34" charset="-128"/>
              </a:rPr>
              <a:t>❽</a:t>
            </a:r>
            <a:endParaRPr lang="en-US" altLang="ja-JP" sz="1633" b="1" dirty="0">
              <a:solidFill>
                <a:srgbClr val="002060"/>
              </a:solidFill>
              <a:latin typeface="Meiryo" panose="020B0604030504040204" pitchFamily="34" charset="-128"/>
              <a:ea typeface="Meiryo" panose="020B0604030504040204" pitchFamily="34" charset="-128"/>
            </a:endParaRPr>
          </a:p>
        </p:txBody>
      </p:sp>
      <p:pic>
        <p:nvPicPr>
          <p:cNvPr id="61" name="図 60">
            <a:extLst>
              <a:ext uri="{FF2B5EF4-FFF2-40B4-BE49-F238E27FC236}">
                <a16:creationId xmlns:a16="http://schemas.microsoft.com/office/drawing/2014/main" id="{CC4589BE-3F50-8E8D-7B4C-2A5C7347B4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1596" y="5265812"/>
            <a:ext cx="1187257" cy="1363158"/>
          </a:xfrm>
          <a:prstGeom prst="rect">
            <a:avLst/>
          </a:prstGeom>
        </p:spPr>
      </p:pic>
      <p:sp>
        <p:nvSpPr>
          <p:cNvPr id="63" name="テキスト ボックス 62">
            <a:extLst>
              <a:ext uri="{FF2B5EF4-FFF2-40B4-BE49-F238E27FC236}">
                <a16:creationId xmlns:a16="http://schemas.microsoft.com/office/drawing/2014/main" id="{39423F29-DD11-C26C-5A0A-75FA1CF54F66}"/>
              </a:ext>
            </a:extLst>
          </p:cNvPr>
          <p:cNvSpPr txBox="1"/>
          <p:nvPr/>
        </p:nvSpPr>
        <p:spPr>
          <a:xfrm>
            <a:off x="4566365" y="6149787"/>
            <a:ext cx="1975484" cy="553037"/>
          </a:xfrm>
          <a:prstGeom prst="rect">
            <a:avLst/>
          </a:prstGeom>
          <a:noFill/>
        </p:spPr>
        <p:txBody>
          <a:bodyPr wrap="square">
            <a:spAutoFit/>
          </a:bodyPr>
          <a:lstStyle/>
          <a:p>
            <a:pPr algn="ctr"/>
            <a:r>
              <a:rPr lang="ja-JP" altLang="en-US" sz="998" dirty="0">
                <a:latin typeface="Meiryo" panose="020B0604030504040204" pitchFamily="34" charset="-128"/>
                <a:ea typeface="Meiryo" panose="020B0604030504040204" pitchFamily="34" charset="-128"/>
              </a:rPr>
              <a:t>登録したメールアドレスに、本登録用の</a:t>
            </a:r>
            <a:r>
              <a:rPr lang="en-US" altLang="ja-JP" sz="998" dirty="0">
                <a:latin typeface="Meiryo" panose="020B0604030504040204" pitchFamily="34" charset="-128"/>
                <a:ea typeface="Meiryo" panose="020B0604030504040204" pitchFamily="34" charset="-128"/>
              </a:rPr>
              <a:t>URL</a:t>
            </a:r>
            <a:r>
              <a:rPr lang="ja-JP" altLang="en-US" sz="998" dirty="0">
                <a:latin typeface="Meiryo" panose="020B0604030504040204" pitchFamily="34" charset="-128"/>
                <a:ea typeface="Meiryo" panose="020B0604030504040204" pitchFamily="34" charset="-128"/>
              </a:rPr>
              <a:t>を記載したメールをお送りします。</a:t>
            </a:r>
          </a:p>
        </p:txBody>
      </p:sp>
      <p:pic>
        <p:nvPicPr>
          <p:cNvPr id="65" name="図 64">
            <a:extLst>
              <a:ext uri="{FF2B5EF4-FFF2-40B4-BE49-F238E27FC236}">
                <a16:creationId xmlns:a16="http://schemas.microsoft.com/office/drawing/2014/main" id="{EE998315-009E-5CCD-0BDA-B5656BEAD5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8289" y="5386617"/>
            <a:ext cx="1434766" cy="676468"/>
          </a:xfrm>
          <a:prstGeom prst="rect">
            <a:avLst/>
          </a:prstGeom>
        </p:spPr>
      </p:pic>
      <p:sp>
        <p:nvSpPr>
          <p:cNvPr id="66" name="テキスト ボックス 65">
            <a:extLst>
              <a:ext uri="{FF2B5EF4-FFF2-40B4-BE49-F238E27FC236}">
                <a16:creationId xmlns:a16="http://schemas.microsoft.com/office/drawing/2014/main" id="{995B3327-C4BC-3075-8BE5-B45F8F3D4C05}"/>
              </a:ext>
            </a:extLst>
          </p:cNvPr>
          <p:cNvSpPr txBox="1"/>
          <p:nvPr/>
        </p:nvSpPr>
        <p:spPr>
          <a:xfrm>
            <a:off x="9545859" y="5566252"/>
            <a:ext cx="1897136" cy="400110"/>
          </a:xfrm>
          <a:prstGeom prst="rect">
            <a:avLst/>
          </a:prstGeom>
          <a:noFill/>
        </p:spPr>
        <p:txBody>
          <a:bodyPr wrap="square">
            <a:spAutoFit/>
          </a:bodyPr>
          <a:lstStyle/>
          <a:p>
            <a:pPr algn="ctr"/>
            <a:r>
              <a:rPr lang="ja-JP" altLang="en-US" sz="1000" dirty="0">
                <a:latin typeface="Meiryo" panose="020B0604030504040204" pitchFamily="34" charset="-128"/>
                <a:ea typeface="Meiryo" panose="020B0604030504040204" pitchFamily="34" charset="-128"/>
              </a:rPr>
              <a:t>メールに記載の</a:t>
            </a:r>
            <a:r>
              <a:rPr lang="en-US" altLang="ja-JP" sz="1000" dirty="0">
                <a:latin typeface="Meiryo" panose="020B0604030504040204" pitchFamily="34" charset="-128"/>
                <a:ea typeface="Meiryo" panose="020B0604030504040204" pitchFamily="34" charset="-128"/>
              </a:rPr>
              <a:t>URL</a:t>
            </a:r>
            <a:r>
              <a:rPr lang="ja-JP" altLang="en-US" sz="1000" dirty="0">
                <a:latin typeface="Meiryo" panose="020B0604030504040204" pitchFamily="34" charset="-128"/>
                <a:ea typeface="Meiryo" panose="020B0604030504040204" pitchFamily="34" charset="-128"/>
              </a:rPr>
              <a:t>をタップすると、本登録が完了します。</a:t>
            </a:r>
          </a:p>
        </p:txBody>
      </p:sp>
      <p:pic>
        <p:nvPicPr>
          <p:cNvPr id="70" name="図 69">
            <a:extLst>
              <a:ext uri="{FF2B5EF4-FFF2-40B4-BE49-F238E27FC236}">
                <a16:creationId xmlns:a16="http://schemas.microsoft.com/office/drawing/2014/main" id="{4E5ED35A-CC08-9DB2-D392-30B327CFBF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1783" y="5489410"/>
            <a:ext cx="1434766" cy="1072509"/>
          </a:xfrm>
          <a:prstGeom prst="rect">
            <a:avLst/>
          </a:prstGeom>
        </p:spPr>
      </p:pic>
      <p:sp>
        <p:nvSpPr>
          <p:cNvPr id="71" name="テキスト ボックス 70">
            <a:extLst>
              <a:ext uri="{FF2B5EF4-FFF2-40B4-BE49-F238E27FC236}">
                <a16:creationId xmlns:a16="http://schemas.microsoft.com/office/drawing/2014/main" id="{0194B7E7-46CF-87D6-2949-0CF34FF746D4}"/>
              </a:ext>
            </a:extLst>
          </p:cNvPr>
          <p:cNvSpPr txBox="1"/>
          <p:nvPr/>
        </p:nvSpPr>
        <p:spPr>
          <a:xfrm>
            <a:off x="9487338" y="6020164"/>
            <a:ext cx="2084373" cy="553998"/>
          </a:xfrm>
          <a:prstGeom prst="rect">
            <a:avLst/>
          </a:prstGeom>
          <a:noFill/>
        </p:spPr>
        <p:txBody>
          <a:bodyPr wrap="square">
            <a:spAutoFit/>
          </a:bodyPr>
          <a:lstStyle/>
          <a:p>
            <a:pPr algn="ctr"/>
            <a:r>
              <a:rPr lang="en-US" altLang="ja-JP" sz="1000" dirty="0">
                <a:solidFill>
                  <a:srgbClr val="FF0000"/>
                </a:solidFill>
                <a:latin typeface="Meiryo" panose="020B0604030504040204" pitchFamily="34" charset="-128"/>
                <a:ea typeface="Meiryo" panose="020B0604030504040204" pitchFamily="34" charset="-128"/>
              </a:rPr>
              <a:t>※ 10</a:t>
            </a:r>
            <a:r>
              <a:rPr lang="ja-JP" altLang="en-US" sz="1000" dirty="0">
                <a:solidFill>
                  <a:srgbClr val="FF0000"/>
                </a:solidFill>
                <a:latin typeface="Meiryo" panose="020B0604030504040204" pitchFamily="34" charset="-128"/>
                <a:ea typeface="Meiryo" panose="020B0604030504040204" pitchFamily="34" charset="-128"/>
              </a:rPr>
              <a:t>分以内に本登録を行ってください。</a:t>
            </a:r>
            <a:r>
              <a:rPr lang="en-US" altLang="ja-JP" sz="1000" dirty="0">
                <a:solidFill>
                  <a:srgbClr val="FF0000"/>
                </a:solidFill>
                <a:latin typeface="Meiryo" panose="020B0604030504040204" pitchFamily="34" charset="-128"/>
                <a:ea typeface="Meiryo" panose="020B0604030504040204" pitchFamily="34" charset="-128"/>
              </a:rPr>
              <a:t>10</a:t>
            </a:r>
            <a:r>
              <a:rPr lang="ja-JP" altLang="en-US" sz="1000" dirty="0">
                <a:solidFill>
                  <a:srgbClr val="FF0000"/>
                </a:solidFill>
                <a:latin typeface="Meiryo" panose="020B0604030504040204" pitchFamily="34" charset="-128"/>
                <a:ea typeface="Meiryo" panose="020B0604030504040204" pitchFamily="34" charset="-128"/>
              </a:rPr>
              <a:t>分以上経過すると、本登録用</a:t>
            </a:r>
            <a:r>
              <a:rPr lang="en-US" altLang="ja-JP" sz="1000" dirty="0">
                <a:solidFill>
                  <a:srgbClr val="FF0000"/>
                </a:solidFill>
                <a:latin typeface="Meiryo" panose="020B0604030504040204" pitchFamily="34" charset="-128"/>
                <a:ea typeface="Meiryo" panose="020B0604030504040204" pitchFamily="34" charset="-128"/>
              </a:rPr>
              <a:t>URL</a:t>
            </a:r>
            <a:r>
              <a:rPr lang="ja-JP" altLang="en-US" sz="1000" dirty="0">
                <a:solidFill>
                  <a:srgbClr val="FF0000"/>
                </a:solidFill>
                <a:latin typeface="Meiryo" panose="020B0604030504040204" pitchFamily="34" charset="-128"/>
                <a:ea typeface="Meiryo" panose="020B0604030504040204" pitchFamily="34" charset="-128"/>
              </a:rPr>
              <a:t>が無効になります。</a:t>
            </a:r>
          </a:p>
        </p:txBody>
      </p:sp>
      <p:pic>
        <p:nvPicPr>
          <p:cNvPr id="6" name="図 5" descr="ロゴ&#10;&#10;自動的に生成された説明">
            <a:extLst>
              <a:ext uri="{FF2B5EF4-FFF2-40B4-BE49-F238E27FC236}">
                <a16:creationId xmlns:a16="http://schemas.microsoft.com/office/drawing/2014/main" id="{443908AA-B74D-2664-131E-A7C151B25F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8570" y="1493841"/>
            <a:ext cx="1404206" cy="1490108"/>
          </a:xfrm>
          <a:prstGeom prst="rect">
            <a:avLst/>
          </a:prstGeom>
        </p:spPr>
      </p:pic>
    </p:spTree>
    <p:extLst>
      <p:ext uri="{BB962C8B-B14F-4D97-AF65-F5344CB8AC3E}">
        <p14:creationId xmlns:p14="http://schemas.microsoft.com/office/powerpoint/2010/main" val="57088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BA4093-BCDA-DEDC-AB16-C64D6BC16B1B}"/>
              </a:ext>
            </a:extLst>
          </p:cNvPr>
          <p:cNvSpPr/>
          <p:nvPr/>
        </p:nvSpPr>
        <p:spPr>
          <a:xfrm>
            <a:off x="1286189" y="1391544"/>
            <a:ext cx="9830302" cy="5063072"/>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pPr defTabSz="414772"/>
            <a:fld id="{0869AD2D-B8A4-B94C-A8F3-6904FAA7DB71}" type="slidenum">
              <a:rPr lang="ja-JP" altLang="en-US">
                <a:solidFill>
                  <a:prstClr val="black">
                    <a:tint val="75000"/>
                  </a:prstClr>
                </a:solidFill>
                <a:latin typeface="Calibri" panose="020F0502020204030204"/>
                <a:ea typeface="游ゴシック" panose="020B0400000000000000" pitchFamily="50" charset="-128"/>
              </a:rPr>
              <a:pPr defTabSz="414772"/>
              <a:t>8</a:t>
            </a:fld>
            <a:endParaRPr lang="ja-JP" altLang="en-US" dirty="0">
              <a:solidFill>
                <a:prstClr val="black">
                  <a:tint val="75000"/>
                </a:prstClr>
              </a:solidFill>
              <a:latin typeface="Calibri" panose="020F0502020204030204"/>
              <a:ea typeface="游ゴシック" panose="020B0400000000000000" pitchFamily="50" charset="-128"/>
            </a:endParaRPr>
          </a:p>
        </p:txBody>
      </p:sp>
      <p:pic>
        <p:nvPicPr>
          <p:cNvPr id="2" name="Google Shape;214;p8">
            <a:extLst>
              <a:ext uri="{FF2B5EF4-FFF2-40B4-BE49-F238E27FC236}">
                <a16:creationId xmlns:a16="http://schemas.microsoft.com/office/drawing/2014/main" id="{A8A307C5-FEE2-6E4A-03DC-7D9CE388B917}"/>
              </a:ext>
            </a:extLst>
          </p:cNvPr>
          <p:cNvPicPr preferRelativeResize="0"/>
          <p:nvPr/>
        </p:nvPicPr>
        <p:blipFill rotWithShape="1">
          <a:blip r:embed="rId2">
            <a:alphaModFix/>
          </a:blip>
          <a:srcRect/>
          <a:stretch/>
        </p:blipFill>
        <p:spPr>
          <a:xfrm>
            <a:off x="403894" y="1661611"/>
            <a:ext cx="4300700" cy="3866297"/>
          </a:xfrm>
          <a:prstGeom prst="rect">
            <a:avLst/>
          </a:prstGeom>
          <a:noFill/>
          <a:ln>
            <a:noFill/>
          </a:ln>
        </p:spPr>
      </p:pic>
      <p:grpSp>
        <p:nvGrpSpPr>
          <p:cNvPr id="7" name="グループ化 6">
            <a:extLst>
              <a:ext uri="{FF2B5EF4-FFF2-40B4-BE49-F238E27FC236}">
                <a16:creationId xmlns:a16="http://schemas.microsoft.com/office/drawing/2014/main" id="{7FF460AB-14B3-AB88-022C-196E166F2633}"/>
              </a:ext>
            </a:extLst>
          </p:cNvPr>
          <p:cNvGrpSpPr/>
          <p:nvPr/>
        </p:nvGrpSpPr>
        <p:grpSpPr>
          <a:xfrm>
            <a:off x="604646" y="0"/>
            <a:ext cx="1351370" cy="1047014"/>
            <a:chOff x="604646" y="0"/>
            <a:chExt cx="1351370" cy="1047014"/>
          </a:xfrm>
          <a:solidFill>
            <a:srgbClr val="0070C0"/>
          </a:solidFill>
        </p:grpSpPr>
        <p:sp>
          <p:nvSpPr>
            <p:cNvPr id="8" name="片側の 2 つの角を切り取った四角形 17">
              <a:extLst>
                <a:ext uri="{FF2B5EF4-FFF2-40B4-BE49-F238E27FC236}">
                  <a16:creationId xmlns:a16="http://schemas.microsoft.com/office/drawing/2014/main" id="{FC45211E-A9E6-0CD6-27DE-14E3ABBD9BD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片側の 2 つの角を切り取った四角形 18">
              <a:extLst>
                <a:ext uri="{FF2B5EF4-FFF2-40B4-BE49-F238E27FC236}">
                  <a16:creationId xmlns:a16="http://schemas.microsoft.com/office/drawing/2014/main" id="{13321F76-01D3-0678-0B13-E49DBB04C472}"/>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6BEEE9A-9576-F469-D10F-EFB0F4FC2DBE}"/>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23" name="テキスト ボックス 22">
            <a:extLst>
              <a:ext uri="{FF2B5EF4-FFF2-40B4-BE49-F238E27FC236}">
                <a16:creationId xmlns:a16="http://schemas.microsoft.com/office/drawing/2014/main" id="{059CE21B-8BC0-478A-5689-501D18643F39}"/>
              </a:ext>
            </a:extLst>
          </p:cNvPr>
          <p:cNvSpPr txBox="1"/>
          <p:nvPr/>
        </p:nvSpPr>
        <p:spPr>
          <a:xfrm>
            <a:off x="2361938" y="138719"/>
            <a:ext cx="8365469"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 </a:t>
            </a:r>
            <a:r>
              <a:rPr lang="en-US" altLang="ja-JP" sz="3600" b="1" dirty="0">
                <a:solidFill>
                  <a:srgbClr val="0070C0"/>
                </a:solidFill>
                <a:ea typeface="Yu Gothic Pr6N B" panose="020B0400000000000000"/>
              </a:rPr>
              <a:t>]</a:t>
            </a:r>
            <a:endParaRPr kumimoji="1" lang="ja-JP" altLang="en-US" sz="3600" b="1" dirty="0">
              <a:solidFill>
                <a:srgbClr val="0070C0"/>
              </a:solidFill>
              <a:ea typeface="Yu Gothic Pr6N B" panose="020B0400000000000000"/>
            </a:endParaRPr>
          </a:p>
        </p:txBody>
      </p:sp>
      <p:pic>
        <p:nvPicPr>
          <p:cNvPr id="11" name="Google Shape;210;p9">
            <a:extLst>
              <a:ext uri="{FF2B5EF4-FFF2-40B4-BE49-F238E27FC236}">
                <a16:creationId xmlns:a16="http://schemas.microsoft.com/office/drawing/2014/main" id="{9A18D08C-9A72-005E-C38A-404B4AB01026}"/>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673277" y="1924860"/>
            <a:ext cx="1761934" cy="3328740"/>
          </a:xfrm>
          <a:prstGeom prst="rect">
            <a:avLst/>
          </a:prstGeom>
          <a:noFill/>
          <a:ln>
            <a:noFill/>
          </a:ln>
        </p:spPr>
      </p:pic>
      <p:sp>
        <p:nvSpPr>
          <p:cNvPr id="13" name="Google Shape;191;g11060ff989a_0_0">
            <a:extLst>
              <a:ext uri="{FF2B5EF4-FFF2-40B4-BE49-F238E27FC236}">
                <a16:creationId xmlns:a16="http://schemas.microsoft.com/office/drawing/2014/main" id="{2FE05D6F-5183-46D1-B5F6-8A26920A75ED}"/>
              </a:ext>
            </a:extLst>
          </p:cNvPr>
          <p:cNvSpPr txBox="1"/>
          <p:nvPr/>
        </p:nvSpPr>
        <p:spPr>
          <a:xfrm>
            <a:off x="3317238" y="941541"/>
            <a:ext cx="7782287" cy="471601"/>
          </a:xfrm>
          <a:prstGeom prst="rect">
            <a:avLst/>
          </a:prstGeom>
          <a:noFill/>
          <a:ln>
            <a:noFill/>
          </a:ln>
        </p:spPr>
        <p:txBody>
          <a:bodyPr spcFirstLastPara="1" wrap="square" lIns="40332" tIns="20160" rIns="40332" bIns="20160" anchor="t" anchorCtr="0">
            <a:spAutoFit/>
          </a:bodyPr>
          <a:lstStyle/>
          <a:p>
            <a:pPr algn="ctr">
              <a:buSzPts val="6300"/>
            </a:pPr>
            <a:r>
              <a:rPr lang="ja-JP" altLang="en-US" sz="2800" b="1" dirty="0">
                <a:solidFill>
                  <a:schemeClr val="tx1">
                    <a:lumMod val="75000"/>
                    <a:lumOff val="25000"/>
                  </a:schemeClr>
                </a:solidFill>
                <a:latin typeface="+mn-ea"/>
                <a:ea typeface="+mn-ea"/>
              </a:rPr>
              <a:t>お持ちのスマートフォンでやってみましょう！</a:t>
            </a:r>
            <a:endParaRPr sz="2800" b="1" dirty="0">
              <a:solidFill>
                <a:schemeClr val="tx1">
                  <a:lumMod val="75000"/>
                  <a:lumOff val="25000"/>
                </a:schemeClr>
              </a:solidFill>
              <a:latin typeface="+mn-ea"/>
              <a:ea typeface="+mn-ea"/>
            </a:endParaRPr>
          </a:p>
        </p:txBody>
      </p:sp>
      <p:sp>
        <p:nvSpPr>
          <p:cNvPr id="15" name="Google Shape;193;g11060ff989a_0_0">
            <a:extLst>
              <a:ext uri="{FF2B5EF4-FFF2-40B4-BE49-F238E27FC236}">
                <a16:creationId xmlns:a16="http://schemas.microsoft.com/office/drawing/2014/main" id="{FC1CD6DF-181F-7EE6-E153-0A38C1D3962F}"/>
              </a:ext>
            </a:extLst>
          </p:cNvPr>
          <p:cNvSpPr txBox="1"/>
          <p:nvPr/>
        </p:nvSpPr>
        <p:spPr>
          <a:xfrm>
            <a:off x="3649648" y="1840201"/>
            <a:ext cx="7343339" cy="3097662"/>
          </a:xfrm>
          <a:prstGeom prst="rect">
            <a:avLst/>
          </a:prstGeom>
          <a:noFill/>
          <a:ln>
            <a:noFill/>
          </a:ln>
        </p:spPr>
        <p:txBody>
          <a:bodyPr spcFirstLastPara="1" wrap="square" lIns="40332" tIns="40332" rIns="40332" bIns="40332" anchor="t" anchorCtr="0">
            <a:spAutoFit/>
          </a:bodyPr>
          <a:lstStyle/>
          <a:p>
            <a:pPr>
              <a:buSzPts val="2800"/>
            </a:pPr>
            <a:r>
              <a:rPr lang="en-US" altLang="ja-JP" sz="2400" b="1" dirty="0">
                <a:latin typeface="+mn-ea"/>
                <a:ea typeface="+mn-ea"/>
              </a:rPr>
              <a:t>※</a:t>
            </a:r>
            <a:r>
              <a:rPr lang="ja-JP" altLang="en-US" sz="2400" b="1" dirty="0">
                <a:latin typeface="+mn-ea"/>
                <a:ea typeface="+mn-ea"/>
              </a:rPr>
              <a:t>お持ちのスマートフォンによって、</a:t>
            </a:r>
            <a:endParaRPr sz="2400" b="1" dirty="0">
              <a:latin typeface="+mn-ea"/>
              <a:ea typeface="+mn-ea"/>
            </a:endParaRPr>
          </a:p>
          <a:p>
            <a:pPr>
              <a:buSzPts val="2800"/>
            </a:pPr>
            <a:r>
              <a:rPr lang="ja-JP" altLang="en-US" sz="2400" b="1" dirty="0">
                <a:latin typeface="+mn-ea"/>
                <a:ea typeface="+mn-ea"/>
              </a:rPr>
              <a:t>　本体のつくり（ボタンの位置など）や画面の表示　</a:t>
            </a:r>
            <a:endParaRPr lang="en-US" altLang="ja-JP" sz="2400" b="1" dirty="0">
              <a:latin typeface="+mn-ea"/>
              <a:ea typeface="+mn-ea"/>
            </a:endParaRPr>
          </a:p>
          <a:p>
            <a:pPr>
              <a:buSzPts val="2800"/>
            </a:pPr>
            <a:r>
              <a:rPr lang="ja-JP" altLang="en-US" sz="2400" b="1" dirty="0">
                <a:latin typeface="+mn-ea"/>
              </a:rPr>
              <a:t>　</a:t>
            </a:r>
            <a:r>
              <a:rPr lang="ja-JP" altLang="en-US" sz="2400" b="1" dirty="0">
                <a:latin typeface="+mn-ea"/>
                <a:ea typeface="+mn-ea"/>
              </a:rPr>
              <a:t>が違う場合があります。予めご了承ください。</a:t>
            </a:r>
            <a:endParaRPr lang="en-US" altLang="ja-JP" sz="2400" b="1" dirty="0">
              <a:latin typeface="+mn-ea"/>
              <a:ea typeface="+mn-ea"/>
            </a:endParaRPr>
          </a:p>
          <a:p>
            <a:pPr>
              <a:buSzPts val="2800"/>
            </a:pPr>
            <a:r>
              <a:rPr lang="ja-JP" altLang="en-US" sz="2400" b="1" dirty="0">
                <a:latin typeface="+mn-ea"/>
                <a:ea typeface="+mn-ea"/>
              </a:rPr>
              <a:t>　本テキストは</a:t>
            </a:r>
            <a:r>
              <a:rPr lang="en-US" altLang="ja-JP" sz="2400" b="1" u="sng" dirty="0">
                <a:latin typeface="+mn-ea"/>
                <a:ea typeface="+mn-ea"/>
              </a:rPr>
              <a:t>Android</a:t>
            </a:r>
            <a:r>
              <a:rPr lang="ja-JP" altLang="en-US" sz="2400" b="1" u="sng" dirty="0">
                <a:latin typeface="+mn-ea"/>
                <a:ea typeface="+mn-ea"/>
              </a:rPr>
              <a:t>スマートフォン</a:t>
            </a:r>
            <a:r>
              <a:rPr lang="ja-JP" altLang="en-US" sz="2400" b="1" dirty="0">
                <a:latin typeface="+mn-ea"/>
                <a:ea typeface="+mn-ea"/>
              </a:rPr>
              <a:t>を例に紹介</a:t>
            </a:r>
            <a:endParaRPr lang="en-US" altLang="ja-JP" sz="2400" b="1" dirty="0">
              <a:latin typeface="+mn-ea"/>
              <a:ea typeface="+mn-ea"/>
            </a:endParaRPr>
          </a:p>
          <a:p>
            <a:pPr>
              <a:buSzPts val="2800"/>
            </a:pPr>
            <a:r>
              <a:rPr lang="ja-JP" altLang="en-US" sz="2400" b="1" dirty="0">
                <a:latin typeface="+mn-ea"/>
              </a:rPr>
              <a:t>　</a:t>
            </a:r>
            <a:r>
              <a:rPr lang="ja-JP" altLang="en-US" sz="2400" b="1" dirty="0">
                <a:latin typeface="+mn-ea"/>
                <a:ea typeface="+mn-ea"/>
              </a:rPr>
              <a:t>しています。</a:t>
            </a:r>
            <a:endParaRPr lang="en-US" altLang="ja-JP" sz="2400" b="1" dirty="0">
              <a:latin typeface="+mn-ea"/>
              <a:ea typeface="+mn-ea"/>
            </a:endParaRPr>
          </a:p>
          <a:p>
            <a:pPr>
              <a:buSzPts val="2800"/>
            </a:pPr>
            <a:r>
              <a:rPr lang="ja-JP" altLang="en-US" sz="2400" b="1" dirty="0">
                <a:solidFill>
                  <a:srgbClr val="FF0000"/>
                </a:solidFill>
                <a:latin typeface="+mn-ea"/>
              </a:rPr>
              <a:t>　</a:t>
            </a:r>
            <a:r>
              <a:rPr lang="en-US" altLang="ja-JP" sz="2800" b="1" dirty="0">
                <a:solidFill>
                  <a:srgbClr val="FF0000"/>
                </a:solidFill>
                <a:latin typeface="+mn-ea"/>
              </a:rPr>
              <a:t>iPhone</a:t>
            </a:r>
            <a:r>
              <a:rPr lang="ja-JP" altLang="en-US" sz="2800" b="1" dirty="0">
                <a:solidFill>
                  <a:srgbClr val="FF0000"/>
                </a:solidFill>
                <a:latin typeface="+mn-ea"/>
              </a:rPr>
              <a:t>・らくらくホン・簡単スマホ等　</a:t>
            </a:r>
            <a:endParaRPr lang="en-US" altLang="ja-JP" sz="2800" b="1" dirty="0">
              <a:solidFill>
                <a:srgbClr val="FF0000"/>
              </a:solidFill>
              <a:latin typeface="+mn-ea"/>
            </a:endParaRPr>
          </a:p>
          <a:p>
            <a:pPr>
              <a:buSzPts val="2800"/>
            </a:pPr>
            <a:r>
              <a:rPr lang="ja-JP" altLang="en-US" sz="2400" b="1" dirty="0">
                <a:solidFill>
                  <a:srgbClr val="FF0000"/>
                </a:solidFill>
                <a:latin typeface="+mn-ea"/>
              </a:rPr>
              <a:t>　</a:t>
            </a:r>
            <a:r>
              <a:rPr lang="ja-JP" altLang="en-US" sz="2400" b="1" dirty="0">
                <a:latin typeface="+mn-ea"/>
              </a:rPr>
              <a:t>については表示画面が異なる場合がある為、</a:t>
            </a:r>
            <a:endParaRPr lang="en-US" altLang="ja-JP" sz="2400" b="1" dirty="0">
              <a:latin typeface="+mn-ea"/>
            </a:endParaRPr>
          </a:p>
          <a:p>
            <a:pPr>
              <a:buSzPts val="2800"/>
            </a:pPr>
            <a:r>
              <a:rPr lang="ja-JP" altLang="en-US" sz="2400" b="1" dirty="0">
                <a:latin typeface="+mn-ea"/>
              </a:rPr>
              <a:t>　不明点はスタッフにお声がけください。</a:t>
            </a:r>
            <a:endParaRPr sz="2400" b="1" dirty="0">
              <a:latin typeface="+mn-ea"/>
              <a:ea typeface="+mn-ea"/>
            </a:endParaRPr>
          </a:p>
        </p:txBody>
      </p:sp>
      <p:sp>
        <p:nvSpPr>
          <p:cNvPr id="17" name="Google Shape;206;p9">
            <a:extLst>
              <a:ext uri="{FF2B5EF4-FFF2-40B4-BE49-F238E27FC236}">
                <a16:creationId xmlns:a16="http://schemas.microsoft.com/office/drawing/2014/main" id="{BF181C30-3367-7A8A-DEF2-272167337EEF}"/>
              </a:ext>
            </a:extLst>
          </p:cNvPr>
          <p:cNvSpPr txBox="1"/>
          <p:nvPr/>
        </p:nvSpPr>
        <p:spPr>
          <a:xfrm>
            <a:off x="3562185" y="4927333"/>
            <a:ext cx="7343339" cy="656267"/>
          </a:xfrm>
          <a:prstGeom prst="rect">
            <a:avLst/>
          </a:prstGeom>
          <a:noFill/>
          <a:ln>
            <a:noFill/>
          </a:ln>
        </p:spPr>
        <p:txBody>
          <a:bodyPr spcFirstLastPara="1" wrap="square" lIns="40332" tIns="20160" rIns="40332" bIns="20160" anchor="t" anchorCtr="0">
            <a:spAutoFit/>
          </a:bodyPr>
          <a:lstStyle/>
          <a:p>
            <a:pPr>
              <a:buSzPts val="4000"/>
            </a:pPr>
            <a:r>
              <a:rPr lang="en-US" altLang="ja-JP" sz="2000" b="1" dirty="0">
                <a:solidFill>
                  <a:srgbClr val="0070C0"/>
                </a:solidFill>
                <a:latin typeface="+mn-ea"/>
                <a:ea typeface="+mn-ea"/>
              </a:rPr>
              <a:t>  ※</a:t>
            </a:r>
            <a:r>
              <a:rPr lang="ja-JP" altLang="en-US" sz="2000" b="1" dirty="0">
                <a:solidFill>
                  <a:srgbClr val="0070C0"/>
                </a:solidFill>
                <a:latin typeface="+mn-ea"/>
                <a:ea typeface="+mn-ea"/>
              </a:rPr>
              <a:t>いろいろなマークが並ぶ</a:t>
            </a:r>
            <a:endParaRPr sz="2000" b="1" dirty="0">
              <a:solidFill>
                <a:srgbClr val="0070C0"/>
              </a:solidFill>
              <a:latin typeface="+mn-ea"/>
              <a:ea typeface="+mn-ea"/>
            </a:endParaRPr>
          </a:p>
          <a:p>
            <a:pPr>
              <a:buSzPts val="4000"/>
            </a:pPr>
            <a:r>
              <a:rPr lang="ja-JP" altLang="en-US" sz="2000" b="1" dirty="0">
                <a:solidFill>
                  <a:srgbClr val="0070C0"/>
                </a:solidFill>
                <a:latin typeface="+mn-ea"/>
                <a:ea typeface="+mn-ea"/>
              </a:rPr>
              <a:t>「待ち受け」（ホーム画面）が表示されます</a:t>
            </a:r>
            <a:endParaRPr sz="2000" dirty="0">
              <a:solidFill>
                <a:srgbClr val="0070C0"/>
              </a:solidFill>
              <a:latin typeface="+mn-ea"/>
              <a:ea typeface="+mn-ea"/>
            </a:endParaRPr>
          </a:p>
        </p:txBody>
      </p:sp>
      <p:sp>
        <p:nvSpPr>
          <p:cNvPr id="19" name="Google Shape;207;p9">
            <a:extLst>
              <a:ext uri="{FF2B5EF4-FFF2-40B4-BE49-F238E27FC236}">
                <a16:creationId xmlns:a16="http://schemas.microsoft.com/office/drawing/2014/main" id="{853658D4-3E5C-34C2-1466-431D8241B80D}"/>
              </a:ext>
            </a:extLst>
          </p:cNvPr>
          <p:cNvSpPr txBox="1"/>
          <p:nvPr/>
        </p:nvSpPr>
        <p:spPr>
          <a:xfrm>
            <a:off x="3562185" y="5558791"/>
            <a:ext cx="7513901" cy="871710"/>
          </a:xfrm>
          <a:prstGeom prst="rect">
            <a:avLst/>
          </a:prstGeom>
          <a:noFill/>
          <a:ln>
            <a:noFill/>
          </a:ln>
        </p:spPr>
        <p:txBody>
          <a:bodyPr spcFirstLastPara="1" wrap="square" lIns="40332" tIns="20160" rIns="40332" bIns="20160" anchor="t" anchorCtr="0">
            <a:spAutoFit/>
          </a:bodyPr>
          <a:lstStyle/>
          <a:p>
            <a:pPr>
              <a:lnSpc>
                <a:spcPct val="150000"/>
              </a:lnSpc>
              <a:buSzPts val="3400"/>
            </a:pPr>
            <a:r>
              <a:rPr lang="ja-JP" altLang="en-US" b="1" dirty="0">
                <a:latin typeface="+mn-ea"/>
                <a:ea typeface="+mn-ea"/>
              </a:rPr>
              <a:t>「ホーム画面」はスマートフォンの出発点ともいえる画面です。</a:t>
            </a:r>
            <a:endParaRPr b="1" dirty="0">
              <a:latin typeface="+mn-ea"/>
              <a:ea typeface="+mn-ea"/>
            </a:endParaRPr>
          </a:p>
          <a:p>
            <a:pPr>
              <a:lnSpc>
                <a:spcPct val="150000"/>
              </a:lnSpc>
              <a:buSzPts val="3400"/>
            </a:pPr>
            <a:r>
              <a:rPr lang="ja-JP" altLang="en-US" b="1" dirty="0">
                <a:latin typeface="+mn-ea"/>
                <a:ea typeface="+mn-ea"/>
              </a:rPr>
              <a:t>　ここから、電話やメールなど様々な機能を利用できます。</a:t>
            </a:r>
            <a:endParaRPr b="1" dirty="0">
              <a:latin typeface="+mn-ea"/>
              <a:ea typeface="+mn-ea"/>
            </a:endParaRPr>
          </a:p>
        </p:txBody>
      </p:sp>
    </p:spTree>
    <p:extLst>
      <p:ext uri="{BB962C8B-B14F-4D97-AF65-F5344CB8AC3E}">
        <p14:creationId xmlns:p14="http://schemas.microsoft.com/office/powerpoint/2010/main" val="158938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A4AF10F-D4C6-8C29-12EE-6967EEDB761A}"/>
              </a:ext>
            </a:extLst>
          </p:cNvPr>
          <p:cNvSpPr/>
          <p:nvPr/>
        </p:nvSpPr>
        <p:spPr>
          <a:xfrm>
            <a:off x="4495610" y="1759010"/>
            <a:ext cx="3602412" cy="243259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DEBA4093-BCDA-DEDC-AB16-C64D6BC16B1B}"/>
              </a:ext>
            </a:extLst>
          </p:cNvPr>
          <p:cNvSpPr/>
          <p:nvPr/>
        </p:nvSpPr>
        <p:spPr>
          <a:xfrm>
            <a:off x="671149" y="1121117"/>
            <a:ext cx="2743200" cy="5571069"/>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3" name="スライド番号プレースホルダー 2">
            <a:extLst>
              <a:ext uri="{FF2B5EF4-FFF2-40B4-BE49-F238E27FC236}">
                <a16:creationId xmlns:a16="http://schemas.microsoft.com/office/drawing/2014/main" id="{A329AB1C-22B6-7F88-CEFA-5FEE8F5468A1}"/>
              </a:ext>
            </a:extLst>
          </p:cNvPr>
          <p:cNvSpPr>
            <a:spLocks noGrp="1"/>
          </p:cNvSpPr>
          <p:nvPr>
            <p:ph type="sldNum" sz="quarter" idx="12"/>
          </p:nvPr>
        </p:nvSpPr>
        <p:spPr/>
        <p:txBody>
          <a:bodyPr/>
          <a:lstStyle/>
          <a:p>
            <a:pPr defTabSz="414772"/>
            <a:fld id="{0869AD2D-B8A4-B94C-A8F3-6904FAA7DB71}" type="slidenum">
              <a:rPr lang="ja-JP" altLang="en-US">
                <a:solidFill>
                  <a:prstClr val="black">
                    <a:tint val="75000"/>
                  </a:prstClr>
                </a:solidFill>
                <a:latin typeface="Calibri" panose="020F0502020204030204"/>
                <a:ea typeface="游ゴシック" panose="020B0400000000000000" pitchFamily="50" charset="-128"/>
              </a:rPr>
              <a:pPr defTabSz="414772"/>
              <a:t>9</a:t>
            </a:fld>
            <a:endParaRPr lang="ja-JP" altLang="en-US" dirty="0">
              <a:solidFill>
                <a:prstClr val="black">
                  <a:tint val="75000"/>
                </a:prstClr>
              </a:solidFill>
              <a:latin typeface="Calibri" panose="020F0502020204030204"/>
              <a:ea typeface="游ゴシック" panose="020B0400000000000000" pitchFamily="50" charset="-128"/>
            </a:endParaRPr>
          </a:p>
        </p:txBody>
      </p:sp>
      <p:pic>
        <p:nvPicPr>
          <p:cNvPr id="2" name="Google Shape;214;p8">
            <a:extLst>
              <a:ext uri="{FF2B5EF4-FFF2-40B4-BE49-F238E27FC236}">
                <a16:creationId xmlns:a16="http://schemas.microsoft.com/office/drawing/2014/main" id="{A8A307C5-FEE2-6E4A-03DC-7D9CE388B917}"/>
              </a:ext>
            </a:extLst>
          </p:cNvPr>
          <p:cNvPicPr preferRelativeResize="0"/>
          <p:nvPr/>
        </p:nvPicPr>
        <p:blipFill rotWithShape="1">
          <a:blip r:embed="rId2">
            <a:alphaModFix/>
          </a:blip>
          <a:srcRect/>
          <a:stretch/>
        </p:blipFill>
        <p:spPr>
          <a:xfrm>
            <a:off x="-321461" y="1169554"/>
            <a:ext cx="4754082" cy="4397056"/>
          </a:xfrm>
          <a:prstGeom prst="rect">
            <a:avLst/>
          </a:prstGeom>
          <a:noFill/>
          <a:ln>
            <a:noFill/>
          </a:ln>
        </p:spPr>
      </p:pic>
      <p:grpSp>
        <p:nvGrpSpPr>
          <p:cNvPr id="7" name="グループ化 6">
            <a:extLst>
              <a:ext uri="{FF2B5EF4-FFF2-40B4-BE49-F238E27FC236}">
                <a16:creationId xmlns:a16="http://schemas.microsoft.com/office/drawing/2014/main" id="{7FF460AB-14B3-AB88-022C-196E166F2633}"/>
              </a:ext>
            </a:extLst>
          </p:cNvPr>
          <p:cNvGrpSpPr/>
          <p:nvPr/>
        </p:nvGrpSpPr>
        <p:grpSpPr>
          <a:xfrm>
            <a:off x="604646" y="0"/>
            <a:ext cx="1351370" cy="1047014"/>
            <a:chOff x="604646" y="0"/>
            <a:chExt cx="1351370" cy="1047014"/>
          </a:xfrm>
          <a:solidFill>
            <a:srgbClr val="0070C0"/>
          </a:solidFill>
        </p:grpSpPr>
        <p:sp>
          <p:nvSpPr>
            <p:cNvPr id="8" name="片側の 2 つの角を切り取った四角形 17">
              <a:extLst>
                <a:ext uri="{FF2B5EF4-FFF2-40B4-BE49-F238E27FC236}">
                  <a16:creationId xmlns:a16="http://schemas.microsoft.com/office/drawing/2014/main" id="{FC45211E-A9E6-0CD6-27DE-14E3ABBD9BDE}"/>
                </a:ext>
              </a:extLst>
            </p:cNvPr>
            <p:cNvSpPr/>
            <p:nvPr/>
          </p:nvSpPr>
          <p:spPr>
            <a:xfrm>
              <a:off x="604647" y="523793"/>
              <a:ext cx="1351369" cy="523221"/>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片側の 2 つの角を切り取った四角形 18">
              <a:extLst>
                <a:ext uri="{FF2B5EF4-FFF2-40B4-BE49-F238E27FC236}">
                  <a16:creationId xmlns:a16="http://schemas.microsoft.com/office/drawing/2014/main" id="{13321F76-01D3-0678-0B13-E49DBB04C472}"/>
                </a:ext>
              </a:extLst>
            </p:cNvPr>
            <p:cNvSpPr/>
            <p:nvPr/>
          </p:nvSpPr>
          <p:spPr>
            <a:xfrm rot="10800000">
              <a:off x="604646" y="0"/>
              <a:ext cx="1351369" cy="523222"/>
            </a:xfrm>
            <a:prstGeom prst="snip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6BEEE9A-9576-F469-D10F-EFB0F4FC2DBE}"/>
                </a:ext>
              </a:extLst>
            </p:cNvPr>
            <p:cNvSpPr txBox="1"/>
            <p:nvPr/>
          </p:nvSpPr>
          <p:spPr>
            <a:xfrm>
              <a:off x="788667" y="403384"/>
              <a:ext cx="983325" cy="584775"/>
            </a:xfrm>
            <a:prstGeom prst="rect">
              <a:avLst/>
            </a:prstGeom>
            <a:grpFill/>
          </p:spPr>
          <p:txBody>
            <a:bodyPr wrap="square">
              <a:spAutoFit/>
            </a:bodyPr>
            <a:lstStyle/>
            <a:p>
              <a:pPr algn="ctr"/>
              <a:r>
                <a:rPr lang="ja-JP" altLang="en-US" sz="2000" b="1" dirty="0">
                  <a:solidFill>
                    <a:schemeClr val="bg1"/>
                  </a:solidFill>
                  <a:latin typeface="Yu Gothic Pr6N B" panose="020B0400000000000000" pitchFamily="34" charset="-128"/>
                  <a:ea typeface="Yu Gothic Pr6N B" panose="020B0400000000000000" pitchFamily="34" charset="-128"/>
                </a:rPr>
                <a:t>第</a:t>
              </a:r>
              <a:r>
                <a:rPr lang="en-US" altLang="ja-JP" sz="3200" b="1" dirty="0">
                  <a:solidFill>
                    <a:schemeClr val="bg1"/>
                  </a:solidFill>
                  <a:latin typeface="Yu Gothic Pr6N B" panose="020B0400000000000000" pitchFamily="34" charset="-128"/>
                  <a:ea typeface="Yu Gothic Pr6N B" panose="020B0400000000000000" pitchFamily="34" charset="-128"/>
                </a:rPr>
                <a:t>1</a:t>
              </a:r>
              <a:r>
                <a:rPr lang="ja-JP" altLang="en-US" sz="2000" b="1" dirty="0">
                  <a:solidFill>
                    <a:schemeClr val="bg1"/>
                  </a:solidFill>
                  <a:latin typeface="Yu Gothic Pr6N B" panose="020B0400000000000000" pitchFamily="34" charset="-128"/>
                  <a:ea typeface="Yu Gothic Pr6N B" panose="020B0400000000000000" pitchFamily="34" charset="-128"/>
                </a:rPr>
                <a:t>章</a:t>
              </a:r>
            </a:p>
          </p:txBody>
        </p:sp>
      </p:grpSp>
      <p:sp>
        <p:nvSpPr>
          <p:cNvPr id="12" name="テキスト ボックス 11">
            <a:extLst>
              <a:ext uri="{FF2B5EF4-FFF2-40B4-BE49-F238E27FC236}">
                <a16:creationId xmlns:a16="http://schemas.microsoft.com/office/drawing/2014/main" id="{DB3FCCA2-A150-C936-5C95-F7CEA58FEB7A}"/>
              </a:ext>
            </a:extLst>
          </p:cNvPr>
          <p:cNvSpPr txBox="1"/>
          <p:nvPr/>
        </p:nvSpPr>
        <p:spPr>
          <a:xfrm>
            <a:off x="1956012" y="755432"/>
            <a:ext cx="10038485" cy="584775"/>
          </a:xfrm>
          <a:prstGeom prst="rect">
            <a:avLst/>
          </a:prstGeom>
          <a:noFill/>
        </p:spPr>
        <p:txBody>
          <a:bodyPr wrap="square">
            <a:spAutoFit/>
          </a:bodyPr>
          <a:lstStyle/>
          <a:p>
            <a:pPr algn="ctr"/>
            <a:r>
              <a:rPr lang="ja-JP" altLang="en-US" sz="2800" b="1" dirty="0">
                <a:solidFill>
                  <a:schemeClr val="dk1"/>
                </a:solidFill>
                <a:latin typeface="+mn-ea"/>
                <a:ea typeface="+mn-ea"/>
              </a:rPr>
              <a:t>１．電源を入れる　</a:t>
            </a:r>
            <a:r>
              <a:rPr lang="ja-JP" altLang="en-US" sz="3200" b="1" dirty="0">
                <a:solidFill>
                  <a:schemeClr val="dk1"/>
                </a:solidFill>
                <a:latin typeface="+mn-ea"/>
                <a:ea typeface="+mn-ea"/>
              </a:rPr>
              <a:t>⇄</a:t>
            </a:r>
            <a:r>
              <a:rPr lang="ja-JP" altLang="en-US" sz="2800" b="1" dirty="0">
                <a:solidFill>
                  <a:schemeClr val="dk1"/>
                </a:solidFill>
                <a:latin typeface="+mn-ea"/>
                <a:ea typeface="+mn-ea"/>
              </a:rPr>
              <a:t>　</a:t>
            </a:r>
            <a:r>
              <a:rPr lang="en-US" altLang="ja-JP" sz="2800" b="1" dirty="0">
                <a:solidFill>
                  <a:schemeClr val="dk1"/>
                </a:solidFill>
                <a:latin typeface="+mn-ea"/>
                <a:ea typeface="+mn-ea"/>
              </a:rPr>
              <a:t>2.  </a:t>
            </a:r>
            <a:r>
              <a:rPr lang="ja-JP" altLang="en-US" sz="2800" b="1" dirty="0">
                <a:solidFill>
                  <a:schemeClr val="dk1"/>
                </a:solidFill>
                <a:latin typeface="+mn-ea"/>
                <a:ea typeface="+mn-ea"/>
              </a:rPr>
              <a:t>電源を切る</a:t>
            </a:r>
            <a:endParaRPr lang="ja-JP" altLang="en-US" sz="2800" dirty="0"/>
          </a:p>
        </p:txBody>
      </p:sp>
      <p:pic>
        <p:nvPicPr>
          <p:cNvPr id="13" name="Google Shape;228;p8">
            <a:extLst>
              <a:ext uri="{FF2B5EF4-FFF2-40B4-BE49-F238E27FC236}">
                <a16:creationId xmlns:a16="http://schemas.microsoft.com/office/drawing/2014/main" id="{2346209D-14CA-5909-44AE-29504E7FA4B9}"/>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100875" y="1486433"/>
            <a:ext cx="1898251" cy="3664211"/>
          </a:xfrm>
          <a:prstGeom prst="rect">
            <a:avLst/>
          </a:prstGeom>
          <a:noFill/>
          <a:ln>
            <a:noFill/>
          </a:ln>
        </p:spPr>
      </p:pic>
      <p:sp>
        <p:nvSpPr>
          <p:cNvPr id="15" name="角丸四角形 116">
            <a:extLst>
              <a:ext uri="{FF2B5EF4-FFF2-40B4-BE49-F238E27FC236}">
                <a16:creationId xmlns:a16="http://schemas.microsoft.com/office/drawing/2014/main" id="{040FDADC-627B-3075-98DB-01AB2E7BDC23}"/>
              </a:ext>
            </a:extLst>
          </p:cNvPr>
          <p:cNvSpPr/>
          <p:nvPr/>
        </p:nvSpPr>
        <p:spPr>
          <a:xfrm rot="5400000">
            <a:off x="2801226" y="1741459"/>
            <a:ext cx="665231" cy="379415"/>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Google Shape;231;p8">
            <a:extLst>
              <a:ext uri="{FF2B5EF4-FFF2-40B4-BE49-F238E27FC236}">
                <a16:creationId xmlns:a16="http://schemas.microsoft.com/office/drawing/2014/main" id="{D01831C7-3C78-B3FC-F728-1B25474171F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36011" y="1809009"/>
            <a:ext cx="1385577" cy="2334545"/>
          </a:xfrm>
          <a:prstGeom prst="rect">
            <a:avLst/>
          </a:prstGeom>
          <a:noFill/>
          <a:ln w="9525" cap="flat" cmpd="sng">
            <a:solidFill>
              <a:srgbClr val="0070C0"/>
            </a:solidFill>
            <a:prstDash val="solid"/>
            <a:round/>
            <a:headEnd type="none" w="sm" len="sm"/>
            <a:tailEnd type="none" w="sm" len="sm"/>
          </a:ln>
        </p:spPr>
      </p:pic>
      <p:sp>
        <p:nvSpPr>
          <p:cNvPr id="31" name="角丸四角形 116">
            <a:extLst>
              <a:ext uri="{FF2B5EF4-FFF2-40B4-BE49-F238E27FC236}">
                <a16:creationId xmlns:a16="http://schemas.microsoft.com/office/drawing/2014/main" id="{A9FF107B-B56D-50AF-FA00-FEAACC4B2565}"/>
              </a:ext>
            </a:extLst>
          </p:cNvPr>
          <p:cNvSpPr/>
          <p:nvPr/>
        </p:nvSpPr>
        <p:spPr>
          <a:xfrm>
            <a:off x="5098482" y="1907260"/>
            <a:ext cx="431701" cy="342234"/>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44F3657F-CC64-2187-1018-3BBE7618D227}"/>
              </a:ext>
            </a:extLst>
          </p:cNvPr>
          <p:cNvGrpSpPr/>
          <p:nvPr/>
        </p:nvGrpSpPr>
        <p:grpSpPr>
          <a:xfrm>
            <a:off x="5206894" y="2270537"/>
            <a:ext cx="796351" cy="352633"/>
            <a:chOff x="1232920" y="3406195"/>
            <a:chExt cx="796351" cy="352633"/>
          </a:xfrm>
        </p:grpSpPr>
        <p:sp>
          <p:nvSpPr>
            <p:cNvPr id="39" name="円形吹き出し 118">
              <a:extLst>
                <a:ext uri="{FF2B5EF4-FFF2-40B4-BE49-F238E27FC236}">
                  <a16:creationId xmlns:a16="http://schemas.microsoft.com/office/drawing/2014/main" id="{2FCE7F19-3BCE-305C-AF1A-698837A082F7}"/>
                </a:ext>
              </a:extLst>
            </p:cNvPr>
            <p:cNvSpPr/>
            <p:nvPr/>
          </p:nvSpPr>
          <p:spPr>
            <a:xfrm>
              <a:off x="1345106" y="3406195"/>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5F22B93-90C3-B7B2-872A-5B688B618ADA}"/>
                </a:ext>
              </a:extLst>
            </p:cNvPr>
            <p:cNvSpPr txBox="1"/>
            <p:nvPr/>
          </p:nvSpPr>
          <p:spPr>
            <a:xfrm>
              <a:off x="1232920" y="3467980"/>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grpSp>
        <p:nvGrpSpPr>
          <p:cNvPr id="18" name="グループ化 17">
            <a:extLst>
              <a:ext uri="{FF2B5EF4-FFF2-40B4-BE49-F238E27FC236}">
                <a16:creationId xmlns:a16="http://schemas.microsoft.com/office/drawing/2014/main" id="{A5CD7060-7858-604F-2450-78E04C622EB0}"/>
              </a:ext>
            </a:extLst>
          </p:cNvPr>
          <p:cNvGrpSpPr/>
          <p:nvPr/>
        </p:nvGrpSpPr>
        <p:grpSpPr>
          <a:xfrm>
            <a:off x="2468039" y="2507157"/>
            <a:ext cx="1158319" cy="546834"/>
            <a:chOff x="1164680" y="3280621"/>
            <a:chExt cx="796351" cy="355174"/>
          </a:xfrm>
        </p:grpSpPr>
        <p:sp>
          <p:nvSpPr>
            <p:cNvPr id="19" name="円形吹き出し 118">
              <a:extLst>
                <a:ext uri="{FF2B5EF4-FFF2-40B4-BE49-F238E27FC236}">
                  <a16:creationId xmlns:a16="http://schemas.microsoft.com/office/drawing/2014/main" id="{96F17CBB-D54E-DB84-D568-59FB6B7B2126}"/>
                </a:ext>
              </a:extLst>
            </p:cNvPr>
            <p:cNvSpPr/>
            <p:nvPr/>
          </p:nvSpPr>
          <p:spPr>
            <a:xfrm>
              <a:off x="1297142" y="3280621"/>
              <a:ext cx="571981" cy="352633"/>
            </a:xfrm>
            <a:prstGeom prst="wedgeEllipseCallout">
              <a:avLst>
                <a:gd name="adj1" fmla="val -995"/>
                <a:gd name="adj2" fmla="val -130850"/>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9716EF0-4976-CDFE-3F1A-D5A2F80AA172}"/>
                </a:ext>
              </a:extLst>
            </p:cNvPr>
            <p:cNvSpPr txBox="1"/>
            <p:nvPr/>
          </p:nvSpPr>
          <p:spPr>
            <a:xfrm>
              <a:off x="1164680" y="3358796"/>
              <a:ext cx="796351" cy="276999"/>
            </a:xfrm>
            <a:prstGeom prst="rect">
              <a:avLst/>
            </a:prstGeom>
            <a:noFill/>
          </p:spPr>
          <p:txBody>
            <a:bodyPr wrap="square">
              <a:spAutoFit/>
            </a:bodyPr>
            <a:lstStyle/>
            <a:p>
              <a:pPr algn="ctr"/>
              <a:r>
                <a:rPr lang="ja-JP" altLang="en-US" sz="1200" b="1" dirty="0">
                  <a:solidFill>
                    <a:srgbClr val="FF6000"/>
                  </a:solidFill>
                  <a:latin typeface="Meiryo" panose="020B0604030504040204" pitchFamily="34" charset="-128"/>
                  <a:ea typeface="Meiryo" panose="020B0604030504040204" pitchFamily="34" charset="-128"/>
                </a:rPr>
                <a:t>②</a:t>
              </a:r>
              <a:r>
                <a:rPr lang="ja-JP" altLang="en-US" sz="1100" b="1" dirty="0">
                  <a:solidFill>
                    <a:srgbClr val="FF6000"/>
                  </a:solidFill>
                  <a:latin typeface="Meiryo" panose="020B0604030504040204" pitchFamily="34" charset="-128"/>
                  <a:ea typeface="Meiryo" panose="020B0604030504040204" pitchFamily="34" charset="-128"/>
                </a:rPr>
                <a:t>長押し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29" name="テキスト ボックス 28">
            <a:extLst>
              <a:ext uri="{FF2B5EF4-FFF2-40B4-BE49-F238E27FC236}">
                <a16:creationId xmlns:a16="http://schemas.microsoft.com/office/drawing/2014/main" id="{8A0DE794-D742-5065-B0EF-8C2A36B87CB4}"/>
              </a:ext>
            </a:extLst>
          </p:cNvPr>
          <p:cNvSpPr txBox="1"/>
          <p:nvPr/>
        </p:nvSpPr>
        <p:spPr>
          <a:xfrm>
            <a:off x="6136262" y="1853632"/>
            <a:ext cx="1882293" cy="2277547"/>
          </a:xfrm>
          <a:prstGeom prst="rect">
            <a:avLst/>
          </a:prstGeom>
          <a:noFill/>
        </p:spPr>
        <p:txBody>
          <a:bodyPr wrap="square">
            <a:spAutoFit/>
          </a:bodyPr>
          <a:lstStyle/>
          <a:p>
            <a:pPr>
              <a:buSzPts val="2600"/>
            </a:pPr>
            <a:r>
              <a:rPr lang="ja-JP" altLang="en-US" b="1" dirty="0">
                <a:solidFill>
                  <a:srgbClr val="FF0000"/>
                </a:solidFill>
                <a:latin typeface="+mn-ea"/>
                <a:ea typeface="+mn-ea"/>
              </a:rPr>
              <a:t>②を長押し</a:t>
            </a:r>
            <a:r>
              <a:rPr lang="ja-JP" altLang="en-US" b="1" dirty="0">
                <a:solidFill>
                  <a:schemeClr val="dk1"/>
                </a:solidFill>
                <a:latin typeface="+mn-ea"/>
                <a:ea typeface="+mn-ea"/>
              </a:rPr>
              <a:t>をし、</a:t>
            </a:r>
            <a:endParaRPr lang="en-US" altLang="ja-JP" b="1" dirty="0">
              <a:solidFill>
                <a:schemeClr val="dk1"/>
              </a:solidFill>
              <a:latin typeface="+mn-ea"/>
              <a:ea typeface="+mn-ea"/>
            </a:endParaRPr>
          </a:p>
          <a:p>
            <a:pPr>
              <a:buSzPts val="2600"/>
            </a:pPr>
            <a:r>
              <a:rPr lang="ja-JP" altLang="en-US" b="1" dirty="0">
                <a:solidFill>
                  <a:schemeClr val="dk1"/>
                </a:solidFill>
                <a:latin typeface="+mn-ea"/>
                <a:ea typeface="+mn-ea"/>
              </a:rPr>
              <a:t>鍵マーク</a:t>
            </a:r>
            <a:r>
              <a:rPr lang="en-US" altLang="ja-JP" b="1" dirty="0">
                <a:solidFill>
                  <a:schemeClr val="dk1"/>
                </a:solidFill>
                <a:latin typeface="+mn-ea"/>
                <a:ea typeface="+mn-ea"/>
              </a:rPr>
              <a:t>[ </a:t>
            </a:r>
            <a:r>
              <a:rPr lang="ja-JP" altLang="en-US" b="1" dirty="0">
                <a:solidFill>
                  <a:schemeClr val="dk1"/>
                </a:solidFill>
                <a:latin typeface="+mn-ea"/>
                <a:ea typeface="+mn-ea"/>
              </a:rPr>
              <a:t>　　</a:t>
            </a:r>
            <a:r>
              <a:rPr lang="en-US" altLang="ja-JP" b="1" dirty="0">
                <a:solidFill>
                  <a:schemeClr val="dk1"/>
                </a:solidFill>
                <a:latin typeface="+mn-ea"/>
                <a:ea typeface="+mn-ea"/>
              </a:rPr>
              <a:t>]</a:t>
            </a:r>
            <a:r>
              <a:rPr lang="ja-JP" altLang="en-US" b="1" dirty="0">
                <a:solidFill>
                  <a:schemeClr val="dk1"/>
                </a:solidFill>
                <a:latin typeface="+mn-ea"/>
              </a:rPr>
              <a:t>をタップしたら</a:t>
            </a:r>
            <a:endParaRPr lang="en-US" altLang="ja-JP" b="1" dirty="0">
              <a:solidFill>
                <a:schemeClr val="dk1"/>
              </a:solidFill>
              <a:latin typeface="+mn-ea"/>
            </a:endParaRPr>
          </a:p>
          <a:p>
            <a:pPr>
              <a:buSzPts val="2600"/>
            </a:pPr>
            <a:r>
              <a:rPr lang="ja-JP" altLang="en-US" b="1" dirty="0">
                <a:solidFill>
                  <a:schemeClr val="dk1"/>
                </a:solidFill>
                <a:latin typeface="+mn-ea"/>
                <a:ea typeface="+mn-ea"/>
              </a:rPr>
              <a:t>ロック解除完了</a:t>
            </a:r>
            <a:r>
              <a:rPr lang="ja-JP" altLang="en-US" b="1" dirty="0">
                <a:solidFill>
                  <a:schemeClr val="dk1"/>
                </a:solidFill>
                <a:latin typeface="+mn-ea"/>
              </a:rPr>
              <a:t>。</a:t>
            </a:r>
            <a:endParaRPr lang="en-US" altLang="ja-JP" b="1" dirty="0">
              <a:solidFill>
                <a:schemeClr val="dk1"/>
              </a:solidFill>
              <a:latin typeface="+mn-ea"/>
            </a:endParaRPr>
          </a:p>
          <a:p>
            <a:pPr>
              <a:buSzPts val="2600"/>
            </a:pPr>
            <a:endParaRPr lang="en-US" altLang="ja-JP" sz="1600" b="1" dirty="0">
              <a:solidFill>
                <a:schemeClr val="dk1"/>
              </a:solidFill>
              <a:latin typeface="+mn-ea"/>
            </a:endParaRPr>
          </a:p>
          <a:p>
            <a:pPr>
              <a:buSzPts val="2600"/>
            </a:pPr>
            <a:r>
              <a:rPr lang="en-US" altLang="ja-JP" b="1" dirty="0">
                <a:latin typeface="+mn-ea"/>
                <a:ea typeface="Yu Gothic Pr6N B" panose="020B0400000000000000"/>
              </a:rPr>
              <a:t>※</a:t>
            </a:r>
            <a:r>
              <a:rPr lang="ja-JP" altLang="en-US" b="1" dirty="0">
                <a:latin typeface="+mn-ea"/>
                <a:ea typeface="Yu Gothic Pr6N B" panose="020B0400000000000000"/>
              </a:rPr>
              <a:t>機種によっては</a:t>
            </a:r>
            <a:r>
              <a:rPr lang="ja-JP" altLang="en-US" b="1" dirty="0">
                <a:solidFill>
                  <a:srgbClr val="FF0000"/>
                </a:solidFill>
                <a:latin typeface="+mn-ea"/>
                <a:ea typeface="Yu Gothic Pr6N B" panose="020B0400000000000000"/>
              </a:rPr>
              <a:t>①長押し</a:t>
            </a:r>
            <a:r>
              <a:rPr lang="ja-JP" altLang="en-US" b="1" dirty="0">
                <a:latin typeface="+mn-ea"/>
                <a:ea typeface="Yu Gothic Pr6N B" panose="020B0400000000000000"/>
              </a:rPr>
              <a:t>の場合があります。</a:t>
            </a:r>
            <a:endParaRPr lang="en-US" altLang="ja-JP" b="1" dirty="0">
              <a:solidFill>
                <a:srgbClr val="FF0000"/>
              </a:solidFill>
              <a:latin typeface="+mn-ea"/>
              <a:ea typeface="Yu Gothic Pr6N B" panose="020B0400000000000000"/>
            </a:endParaRPr>
          </a:p>
        </p:txBody>
      </p:sp>
      <p:pic>
        <p:nvPicPr>
          <p:cNvPr id="32" name="Google Shape;226;p8">
            <a:extLst>
              <a:ext uri="{FF2B5EF4-FFF2-40B4-BE49-F238E27FC236}">
                <a16:creationId xmlns:a16="http://schemas.microsoft.com/office/drawing/2014/main" id="{3B97E225-ABB8-9101-0F81-3B931D55214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308266" y="2144136"/>
            <a:ext cx="364248" cy="314325"/>
          </a:xfrm>
          <a:prstGeom prst="rect">
            <a:avLst/>
          </a:prstGeom>
          <a:noFill/>
          <a:ln>
            <a:noFill/>
          </a:ln>
        </p:spPr>
      </p:pic>
      <p:sp>
        <p:nvSpPr>
          <p:cNvPr id="16" name="正方形/長方形 15">
            <a:extLst>
              <a:ext uri="{FF2B5EF4-FFF2-40B4-BE49-F238E27FC236}">
                <a16:creationId xmlns:a16="http://schemas.microsoft.com/office/drawing/2014/main" id="{2D5B6576-4AC7-A3FF-A16D-7416A6BBBF15}"/>
              </a:ext>
            </a:extLst>
          </p:cNvPr>
          <p:cNvSpPr/>
          <p:nvPr/>
        </p:nvSpPr>
        <p:spPr>
          <a:xfrm>
            <a:off x="4495609" y="4278963"/>
            <a:ext cx="3602413" cy="241322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EB2D9FA7-D764-B80F-12B0-87C0E8362566}"/>
              </a:ext>
            </a:extLst>
          </p:cNvPr>
          <p:cNvSpPr/>
          <p:nvPr/>
        </p:nvSpPr>
        <p:spPr>
          <a:xfrm>
            <a:off x="8121493" y="1755245"/>
            <a:ext cx="3602412" cy="2447866"/>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D673DD59-A6DC-F0CB-A513-602C5EFC88E3}"/>
              </a:ext>
            </a:extLst>
          </p:cNvPr>
          <p:cNvSpPr/>
          <p:nvPr/>
        </p:nvSpPr>
        <p:spPr>
          <a:xfrm>
            <a:off x="8121492" y="4278962"/>
            <a:ext cx="3602414" cy="242149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6064A9F1-0FE4-7DF8-9B40-4131A59B7182}"/>
              </a:ext>
            </a:extLst>
          </p:cNvPr>
          <p:cNvSpPr/>
          <p:nvPr/>
        </p:nvSpPr>
        <p:spPr>
          <a:xfrm>
            <a:off x="3583425" y="1755244"/>
            <a:ext cx="906168" cy="2441592"/>
          </a:xfrm>
          <a:prstGeom prst="rect">
            <a:avLst/>
          </a:prstGeom>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2B11EB0-EEF6-3DD2-EEB6-E91F457CFA08}"/>
              </a:ext>
            </a:extLst>
          </p:cNvPr>
          <p:cNvSpPr txBox="1"/>
          <p:nvPr/>
        </p:nvSpPr>
        <p:spPr>
          <a:xfrm>
            <a:off x="3572279" y="1746450"/>
            <a:ext cx="923330" cy="1982588"/>
          </a:xfrm>
          <a:prstGeom prst="rect">
            <a:avLst/>
          </a:prstGeom>
          <a:noFill/>
        </p:spPr>
        <p:txBody>
          <a:bodyPr vert="eaVert" wrap="square" rtlCol="0">
            <a:spAutoFit/>
          </a:bodyPr>
          <a:lstStyle/>
          <a:p>
            <a:pPr algn="ctr"/>
            <a:r>
              <a:rPr lang="ja-JP" altLang="en-US" sz="1600" b="1" dirty="0">
                <a:solidFill>
                  <a:schemeClr val="bg1"/>
                </a:solidFill>
              </a:rPr>
              <a:t>アンドロイド（らくらくフォン・簡単スマホなど）の場合</a:t>
            </a:r>
            <a:endParaRPr kumimoji="1" lang="ja-JP" altLang="en-US" sz="1600" b="1" dirty="0">
              <a:solidFill>
                <a:schemeClr val="bg1"/>
              </a:solidFill>
            </a:endParaRPr>
          </a:p>
        </p:txBody>
      </p:sp>
      <p:pic>
        <p:nvPicPr>
          <p:cNvPr id="43" name="図 42">
            <a:extLst>
              <a:ext uri="{FF2B5EF4-FFF2-40B4-BE49-F238E27FC236}">
                <a16:creationId xmlns:a16="http://schemas.microsoft.com/office/drawing/2014/main" id="{F22F32C5-7CC5-8E1A-0D64-AE2E7AAED1D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21724" y="4304653"/>
            <a:ext cx="1368793" cy="2358613"/>
          </a:xfrm>
          <a:prstGeom prst="rect">
            <a:avLst/>
          </a:prstGeom>
        </p:spPr>
      </p:pic>
      <p:pic>
        <p:nvPicPr>
          <p:cNvPr id="45" name="図 44">
            <a:extLst>
              <a:ext uri="{FF2B5EF4-FFF2-40B4-BE49-F238E27FC236}">
                <a16:creationId xmlns:a16="http://schemas.microsoft.com/office/drawing/2014/main" id="{935B31DD-7BFE-FF11-4563-AEDC068F69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71584" y="4292595"/>
            <a:ext cx="1361956" cy="2358683"/>
          </a:xfrm>
          <a:prstGeom prst="rect">
            <a:avLst/>
          </a:prstGeom>
        </p:spPr>
      </p:pic>
      <p:cxnSp>
        <p:nvCxnSpPr>
          <p:cNvPr id="46" name="Google Shape;275;p15">
            <a:extLst>
              <a:ext uri="{FF2B5EF4-FFF2-40B4-BE49-F238E27FC236}">
                <a16:creationId xmlns:a16="http://schemas.microsoft.com/office/drawing/2014/main" id="{82C0A60D-9204-3F91-2830-53D3A94E4DF6}"/>
              </a:ext>
            </a:extLst>
          </p:cNvPr>
          <p:cNvCxnSpPr>
            <a:cxnSpLocks/>
          </p:cNvCxnSpPr>
          <p:nvPr/>
        </p:nvCxnSpPr>
        <p:spPr>
          <a:xfrm flipH="1" flipV="1">
            <a:off x="5311046" y="4884860"/>
            <a:ext cx="6935" cy="931843"/>
          </a:xfrm>
          <a:prstGeom prst="straightConnector1">
            <a:avLst/>
          </a:prstGeom>
          <a:noFill/>
          <a:ln w="76200" cap="flat" cmpd="sng">
            <a:solidFill>
              <a:srgbClr val="FF0000"/>
            </a:solidFill>
            <a:prstDash val="solid"/>
            <a:miter lim="800000"/>
            <a:headEnd type="none" w="sm" len="sm"/>
            <a:tailEnd type="triangle" w="med" len="med"/>
          </a:ln>
        </p:spPr>
      </p:cxnSp>
      <p:pic>
        <p:nvPicPr>
          <p:cNvPr id="48" name="Google Shape;274;p15">
            <a:extLst>
              <a:ext uri="{FF2B5EF4-FFF2-40B4-BE49-F238E27FC236}">
                <a16:creationId xmlns:a16="http://schemas.microsoft.com/office/drawing/2014/main" id="{BE97D261-F2F1-CEA4-69B0-D0B1E75307E7}"/>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2005782">
            <a:off x="5219041" y="5784811"/>
            <a:ext cx="702068" cy="372485"/>
          </a:xfrm>
          <a:prstGeom prst="rect">
            <a:avLst/>
          </a:prstGeom>
          <a:noFill/>
          <a:ln>
            <a:noFill/>
          </a:ln>
        </p:spPr>
      </p:pic>
      <p:pic>
        <p:nvPicPr>
          <p:cNvPr id="49" name="Google Shape;274;p15">
            <a:extLst>
              <a:ext uri="{FF2B5EF4-FFF2-40B4-BE49-F238E27FC236}">
                <a16:creationId xmlns:a16="http://schemas.microsoft.com/office/drawing/2014/main" id="{23EA6E6B-FC51-77ED-9ED1-C58BFD59568D}"/>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2005782">
            <a:off x="5252963" y="5091557"/>
            <a:ext cx="702068" cy="372485"/>
          </a:xfrm>
          <a:prstGeom prst="rect">
            <a:avLst/>
          </a:prstGeom>
          <a:noFill/>
          <a:ln>
            <a:noFill/>
          </a:ln>
        </p:spPr>
      </p:pic>
      <p:cxnSp>
        <p:nvCxnSpPr>
          <p:cNvPr id="51" name="Google Shape;275;p15">
            <a:extLst>
              <a:ext uri="{FF2B5EF4-FFF2-40B4-BE49-F238E27FC236}">
                <a16:creationId xmlns:a16="http://schemas.microsoft.com/office/drawing/2014/main" id="{8F3EFEEF-3F75-594B-E151-B6F0FA2D334F}"/>
              </a:ext>
            </a:extLst>
          </p:cNvPr>
          <p:cNvCxnSpPr>
            <a:cxnSpLocks/>
          </p:cNvCxnSpPr>
          <p:nvPr/>
        </p:nvCxnSpPr>
        <p:spPr>
          <a:xfrm>
            <a:off x="8652382" y="4884860"/>
            <a:ext cx="735278" cy="0"/>
          </a:xfrm>
          <a:prstGeom prst="straightConnector1">
            <a:avLst/>
          </a:prstGeom>
          <a:noFill/>
          <a:ln w="76200" cap="flat" cmpd="sng">
            <a:solidFill>
              <a:srgbClr val="FF0000"/>
            </a:solidFill>
            <a:prstDash val="solid"/>
            <a:miter lim="800000"/>
            <a:headEnd type="none" w="sm" len="sm"/>
            <a:tailEnd type="triangle" w="med" len="med"/>
          </a:ln>
        </p:spPr>
      </p:cxnSp>
      <p:pic>
        <p:nvPicPr>
          <p:cNvPr id="53" name="Google Shape;274;p15">
            <a:extLst>
              <a:ext uri="{FF2B5EF4-FFF2-40B4-BE49-F238E27FC236}">
                <a16:creationId xmlns:a16="http://schemas.microsoft.com/office/drawing/2014/main" id="{93D9C669-60C7-B25B-041C-CFBB61B7F8FF}"/>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2005782">
            <a:off x="9047779" y="5039493"/>
            <a:ext cx="702068" cy="372485"/>
          </a:xfrm>
          <a:prstGeom prst="rect">
            <a:avLst/>
          </a:prstGeom>
          <a:noFill/>
          <a:ln>
            <a:noFill/>
          </a:ln>
        </p:spPr>
      </p:pic>
      <p:pic>
        <p:nvPicPr>
          <p:cNvPr id="54" name="Google Shape;274;p15">
            <a:extLst>
              <a:ext uri="{FF2B5EF4-FFF2-40B4-BE49-F238E27FC236}">
                <a16:creationId xmlns:a16="http://schemas.microsoft.com/office/drawing/2014/main" id="{D88033E1-EBAA-8048-C02C-AB92159F86BA}"/>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2005782">
            <a:off x="8395543" y="5031547"/>
            <a:ext cx="702068" cy="372485"/>
          </a:xfrm>
          <a:prstGeom prst="rect">
            <a:avLst/>
          </a:prstGeom>
          <a:noFill/>
          <a:ln>
            <a:noFill/>
          </a:ln>
        </p:spPr>
      </p:pic>
      <p:sp>
        <p:nvSpPr>
          <p:cNvPr id="55" name="角丸四角形 116">
            <a:extLst>
              <a:ext uri="{FF2B5EF4-FFF2-40B4-BE49-F238E27FC236}">
                <a16:creationId xmlns:a16="http://schemas.microsoft.com/office/drawing/2014/main" id="{4803012D-25B3-1FE7-49F1-95E2DA13D627}"/>
              </a:ext>
            </a:extLst>
          </p:cNvPr>
          <p:cNvSpPr/>
          <p:nvPr/>
        </p:nvSpPr>
        <p:spPr>
          <a:xfrm>
            <a:off x="8470448" y="4432773"/>
            <a:ext cx="987846" cy="239542"/>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3FE11BDA-D891-9FF8-AB5D-13DA3E7D8FFA}"/>
              </a:ext>
            </a:extLst>
          </p:cNvPr>
          <p:cNvSpPr txBox="1"/>
          <p:nvPr/>
        </p:nvSpPr>
        <p:spPr>
          <a:xfrm>
            <a:off x="6131436" y="4309430"/>
            <a:ext cx="1882293" cy="1969770"/>
          </a:xfrm>
          <a:prstGeom prst="rect">
            <a:avLst/>
          </a:prstGeom>
          <a:noFill/>
        </p:spPr>
        <p:txBody>
          <a:bodyPr wrap="square">
            <a:spAutoFit/>
          </a:bodyPr>
          <a:lstStyle/>
          <a:p>
            <a:pPr>
              <a:buSzPts val="2600"/>
            </a:pPr>
            <a:r>
              <a:rPr lang="ja-JP" altLang="en-US" b="1" dirty="0">
                <a:solidFill>
                  <a:srgbClr val="FF0000"/>
                </a:solidFill>
              </a:rPr>
              <a:t>②を長押し</a:t>
            </a:r>
            <a:r>
              <a:rPr lang="ja-JP" altLang="en-US" b="1" dirty="0"/>
              <a:t>をし、</a:t>
            </a:r>
            <a:endParaRPr lang="en-US" altLang="ja-JP" b="1" dirty="0"/>
          </a:p>
          <a:p>
            <a:pPr>
              <a:buSzPts val="2600"/>
            </a:pPr>
            <a:r>
              <a:rPr lang="ja-JP" altLang="en-US" b="1" dirty="0">
                <a:solidFill>
                  <a:schemeClr val="dk1"/>
                </a:solidFill>
                <a:latin typeface="+mn-ea"/>
                <a:ea typeface="+mn-ea"/>
              </a:rPr>
              <a:t>下から上へスワイプ</a:t>
            </a:r>
            <a:r>
              <a:rPr lang="ja-JP" altLang="en-US" b="1" dirty="0">
                <a:solidFill>
                  <a:schemeClr val="dk1"/>
                </a:solidFill>
                <a:latin typeface="+mn-ea"/>
              </a:rPr>
              <a:t>し</a:t>
            </a:r>
            <a:r>
              <a:rPr lang="ja-JP" altLang="en-US" b="1" dirty="0">
                <a:solidFill>
                  <a:schemeClr val="dk1"/>
                </a:solidFill>
                <a:latin typeface="+mn-ea"/>
                <a:ea typeface="+mn-ea"/>
              </a:rPr>
              <a:t>ロックを解除。</a:t>
            </a:r>
            <a:endParaRPr lang="en-US" altLang="ja-JP" b="1" dirty="0">
              <a:solidFill>
                <a:schemeClr val="dk1"/>
              </a:solidFill>
              <a:latin typeface="+mn-ea"/>
              <a:ea typeface="+mn-ea"/>
            </a:endParaRPr>
          </a:p>
          <a:p>
            <a:pPr>
              <a:buSzPts val="2600"/>
            </a:pPr>
            <a:endParaRPr lang="en-US" altLang="ja-JP" b="1" dirty="0">
              <a:solidFill>
                <a:schemeClr val="dk1"/>
              </a:solidFill>
              <a:latin typeface="+mn-ea"/>
              <a:ea typeface="+mn-ea"/>
            </a:endParaRPr>
          </a:p>
          <a:p>
            <a:pPr>
              <a:buSzPts val="2600"/>
            </a:pPr>
            <a:r>
              <a:rPr lang="en-US" altLang="ja-JP" b="1" dirty="0">
                <a:solidFill>
                  <a:schemeClr val="dk1"/>
                </a:solidFill>
                <a:latin typeface="+mn-ea"/>
              </a:rPr>
              <a:t>※</a:t>
            </a:r>
            <a:r>
              <a:rPr lang="en-US" altLang="ja-JP" sz="1400" b="1" dirty="0">
                <a:solidFill>
                  <a:schemeClr val="dk1"/>
                </a:solidFill>
                <a:latin typeface="+mn-ea"/>
              </a:rPr>
              <a:t>iPhone</a:t>
            </a:r>
            <a:r>
              <a:rPr lang="ja-JP" altLang="en-US" sz="1400" b="1" dirty="0">
                <a:solidFill>
                  <a:schemeClr val="dk1"/>
                </a:solidFill>
                <a:latin typeface="+mn-ea"/>
              </a:rPr>
              <a:t>第○世代によって異なります。</a:t>
            </a:r>
            <a:r>
              <a:rPr lang="en-US" altLang="ja-JP" sz="1400" b="1" dirty="0">
                <a:solidFill>
                  <a:schemeClr val="dk1"/>
                </a:solidFill>
                <a:latin typeface="+mn-ea"/>
              </a:rPr>
              <a:t> </a:t>
            </a:r>
            <a:endParaRPr lang="ja-JP" altLang="en-US" sz="1400" b="1" dirty="0">
              <a:latin typeface="+mn-ea"/>
              <a:ea typeface="+mn-ea"/>
            </a:endParaRPr>
          </a:p>
        </p:txBody>
      </p:sp>
      <p:sp>
        <p:nvSpPr>
          <p:cNvPr id="65" name="テキスト ボックス 64">
            <a:extLst>
              <a:ext uri="{FF2B5EF4-FFF2-40B4-BE49-F238E27FC236}">
                <a16:creationId xmlns:a16="http://schemas.microsoft.com/office/drawing/2014/main" id="{4DE04F44-2990-19F5-CE3F-F2441DB7B2A7}"/>
              </a:ext>
            </a:extLst>
          </p:cNvPr>
          <p:cNvSpPr txBox="1"/>
          <p:nvPr/>
        </p:nvSpPr>
        <p:spPr>
          <a:xfrm>
            <a:off x="9716623" y="4345153"/>
            <a:ext cx="2033558" cy="923330"/>
          </a:xfrm>
          <a:prstGeom prst="rect">
            <a:avLst/>
          </a:prstGeom>
          <a:noFill/>
        </p:spPr>
        <p:txBody>
          <a:bodyPr wrap="square">
            <a:spAutoFit/>
          </a:bodyPr>
          <a:lstStyle/>
          <a:p>
            <a:pPr>
              <a:buSzPts val="2600"/>
            </a:pPr>
            <a:r>
              <a:rPr lang="ja-JP" altLang="en-US" b="1" dirty="0">
                <a:solidFill>
                  <a:srgbClr val="FF0000"/>
                </a:solidFill>
              </a:rPr>
              <a:t>②</a:t>
            </a:r>
            <a:r>
              <a:rPr kumimoji="1" lang="ja-JP" altLang="en-US" b="1" dirty="0">
                <a:solidFill>
                  <a:srgbClr val="FF0000"/>
                </a:solidFill>
              </a:rPr>
              <a:t>を長押し</a:t>
            </a:r>
            <a:r>
              <a:rPr kumimoji="1" lang="ja-JP" altLang="en-US" b="1" dirty="0"/>
              <a:t>をし、</a:t>
            </a:r>
            <a:endParaRPr lang="en-US" altLang="ja-JP" b="1" dirty="0">
              <a:latin typeface="+mn-ea"/>
              <a:ea typeface="+mn-ea"/>
            </a:endParaRPr>
          </a:p>
          <a:p>
            <a:pPr>
              <a:buSzPts val="2600"/>
            </a:pPr>
            <a:r>
              <a:rPr lang="ja-JP" altLang="en-US" b="1" dirty="0">
                <a:solidFill>
                  <a:schemeClr val="dk1"/>
                </a:solidFill>
                <a:latin typeface="+mn-ea"/>
                <a:ea typeface="+mn-ea"/>
              </a:rPr>
              <a:t>左から</a:t>
            </a:r>
            <a:r>
              <a:rPr lang="ja-JP" altLang="en-US" b="1" dirty="0">
                <a:solidFill>
                  <a:schemeClr val="dk1"/>
                </a:solidFill>
                <a:latin typeface="+mn-ea"/>
              </a:rPr>
              <a:t>右へ</a:t>
            </a:r>
            <a:r>
              <a:rPr lang="ja-JP" altLang="en-US" b="1" dirty="0">
                <a:solidFill>
                  <a:schemeClr val="dk1"/>
                </a:solidFill>
                <a:latin typeface="+mn-ea"/>
                <a:ea typeface="+mn-ea"/>
              </a:rPr>
              <a:t>スワイプ</a:t>
            </a:r>
            <a:r>
              <a:rPr lang="ja-JP" altLang="en-US" b="1" dirty="0">
                <a:solidFill>
                  <a:schemeClr val="dk1"/>
                </a:solidFill>
                <a:latin typeface="+mn-ea"/>
              </a:rPr>
              <a:t>し電源を切る</a:t>
            </a:r>
            <a:r>
              <a:rPr lang="ja-JP" altLang="en-US" b="1" dirty="0">
                <a:solidFill>
                  <a:schemeClr val="dk1"/>
                </a:solidFill>
                <a:latin typeface="+mn-ea"/>
                <a:ea typeface="+mn-ea"/>
              </a:rPr>
              <a:t>。</a:t>
            </a:r>
            <a:endParaRPr lang="ja-JP" altLang="en-US" b="1" dirty="0">
              <a:latin typeface="+mn-ea"/>
              <a:ea typeface="+mn-ea"/>
            </a:endParaRPr>
          </a:p>
        </p:txBody>
      </p:sp>
      <p:sp>
        <p:nvSpPr>
          <p:cNvPr id="66" name="正方形/長方形 65">
            <a:extLst>
              <a:ext uri="{FF2B5EF4-FFF2-40B4-BE49-F238E27FC236}">
                <a16:creationId xmlns:a16="http://schemas.microsoft.com/office/drawing/2014/main" id="{618E1FD1-EFE0-804C-F5B4-250585069664}"/>
              </a:ext>
            </a:extLst>
          </p:cNvPr>
          <p:cNvSpPr/>
          <p:nvPr/>
        </p:nvSpPr>
        <p:spPr>
          <a:xfrm>
            <a:off x="3580848" y="4278962"/>
            <a:ext cx="906168" cy="2421499"/>
          </a:xfrm>
          <a:prstGeom prst="rect">
            <a:avLst/>
          </a:prstGeom>
          <a:solidFill>
            <a:srgbClr val="FF0000"/>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AA7EFD0-7A0C-7074-7748-8227D3A2031C}"/>
              </a:ext>
            </a:extLst>
          </p:cNvPr>
          <p:cNvSpPr txBox="1"/>
          <p:nvPr/>
        </p:nvSpPr>
        <p:spPr>
          <a:xfrm>
            <a:off x="3818899" y="4304653"/>
            <a:ext cx="430887" cy="2136809"/>
          </a:xfrm>
          <a:prstGeom prst="rect">
            <a:avLst/>
          </a:prstGeom>
          <a:noFill/>
        </p:spPr>
        <p:txBody>
          <a:bodyPr vert="eaVert" wrap="square" rtlCol="0">
            <a:spAutoFit/>
          </a:bodyPr>
          <a:lstStyle/>
          <a:p>
            <a:pPr algn="ctr"/>
            <a:r>
              <a:rPr lang="ja-JP" altLang="en-US" sz="1600" b="1" dirty="0">
                <a:solidFill>
                  <a:schemeClr val="bg1"/>
                </a:solidFill>
              </a:rPr>
              <a:t>アイフォンの場合</a:t>
            </a:r>
            <a:endParaRPr kumimoji="1" lang="ja-JP" altLang="en-US" sz="1600" b="1" dirty="0">
              <a:solidFill>
                <a:schemeClr val="bg1"/>
              </a:solidFill>
            </a:endParaRPr>
          </a:p>
        </p:txBody>
      </p:sp>
      <p:sp>
        <p:nvSpPr>
          <p:cNvPr id="68" name="テキスト ボックス 67">
            <a:extLst>
              <a:ext uri="{FF2B5EF4-FFF2-40B4-BE49-F238E27FC236}">
                <a16:creationId xmlns:a16="http://schemas.microsoft.com/office/drawing/2014/main" id="{2D394F29-6F2C-EEB7-FAF9-D0ED5181DD0E}"/>
              </a:ext>
            </a:extLst>
          </p:cNvPr>
          <p:cNvSpPr txBox="1"/>
          <p:nvPr/>
        </p:nvSpPr>
        <p:spPr>
          <a:xfrm>
            <a:off x="4466580" y="1378272"/>
            <a:ext cx="3581495" cy="400110"/>
          </a:xfrm>
          <a:prstGeom prst="rect">
            <a:avLst/>
          </a:prstGeom>
          <a:noFill/>
        </p:spPr>
        <p:txBody>
          <a:bodyPr wrap="square" rtlCol="0">
            <a:spAutoFit/>
          </a:bodyPr>
          <a:lstStyle/>
          <a:p>
            <a:pPr algn="ctr"/>
            <a:r>
              <a:rPr kumimoji="1" lang="en-US" altLang="ja-JP" sz="2000" b="1" dirty="0"/>
              <a:t>1.</a:t>
            </a:r>
            <a:r>
              <a:rPr kumimoji="1" lang="ja-JP" altLang="en-US" sz="2000" b="1" dirty="0"/>
              <a:t>　電源を入れる</a:t>
            </a:r>
          </a:p>
        </p:txBody>
      </p:sp>
      <p:sp>
        <p:nvSpPr>
          <p:cNvPr id="69" name="テキスト ボックス 68">
            <a:extLst>
              <a:ext uri="{FF2B5EF4-FFF2-40B4-BE49-F238E27FC236}">
                <a16:creationId xmlns:a16="http://schemas.microsoft.com/office/drawing/2014/main" id="{0F4C6041-26FB-8A36-12B9-FB822F9999B8}"/>
              </a:ext>
            </a:extLst>
          </p:cNvPr>
          <p:cNvSpPr txBox="1"/>
          <p:nvPr/>
        </p:nvSpPr>
        <p:spPr>
          <a:xfrm>
            <a:off x="8168595" y="1378272"/>
            <a:ext cx="3581495" cy="400110"/>
          </a:xfrm>
          <a:prstGeom prst="rect">
            <a:avLst/>
          </a:prstGeom>
          <a:noFill/>
        </p:spPr>
        <p:txBody>
          <a:bodyPr wrap="square" rtlCol="0">
            <a:spAutoFit/>
          </a:bodyPr>
          <a:lstStyle/>
          <a:p>
            <a:pPr algn="ctr"/>
            <a:r>
              <a:rPr kumimoji="1" lang="en-US" altLang="ja-JP" sz="2000" b="1" dirty="0"/>
              <a:t>2.</a:t>
            </a:r>
            <a:r>
              <a:rPr kumimoji="1" lang="ja-JP" altLang="en-US" sz="2000" b="1" dirty="0"/>
              <a:t>　電源を切る</a:t>
            </a:r>
          </a:p>
        </p:txBody>
      </p:sp>
      <p:pic>
        <p:nvPicPr>
          <p:cNvPr id="23" name="Google Shape;237;g110b9b898da_0_4">
            <a:extLst>
              <a:ext uri="{FF2B5EF4-FFF2-40B4-BE49-F238E27FC236}">
                <a16:creationId xmlns:a16="http://schemas.microsoft.com/office/drawing/2014/main" id="{8C6B0B76-9BFD-E3A8-B47A-1B09D3FB2AC9}"/>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74348" y="1816153"/>
            <a:ext cx="1365354" cy="2334545"/>
          </a:xfrm>
          <a:prstGeom prst="rect">
            <a:avLst/>
          </a:prstGeom>
          <a:noFill/>
          <a:ln>
            <a:solidFill>
              <a:srgbClr val="0070C0"/>
            </a:solidFill>
          </a:ln>
        </p:spPr>
      </p:pic>
      <p:sp>
        <p:nvSpPr>
          <p:cNvPr id="35" name="テキスト ボックス 34">
            <a:extLst>
              <a:ext uri="{FF2B5EF4-FFF2-40B4-BE49-F238E27FC236}">
                <a16:creationId xmlns:a16="http://schemas.microsoft.com/office/drawing/2014/main" id="{E2D9063B-42C7-0CDC-2E7A-D1DCA665425A}"/>
              </a:ext>
            </a:extLst>
          </p:cNvPr>
          <p:cNvSpPr txBox="1"/>
          <p:nvPr/>
        </p:nvSpPr>
        <p:spPr>
          <a:xfrm>
            <a:off x="9768162" y="1822751"/>
            <a:ext cx="1923447" cy="2308324"/>
          </a:xfrm>
          <a:prstGeom prst="rect">
            <a:avLst/>
          </a:prstGeom>
          <a:noFill/>
        </p:spPr>
        <p:txBody>
          <a:bodyPr wrap="square">
            <a:spAutoFit/>
          </a:bodyPr>
          <a:lstStyle/>
          <a:p>
            <a:r>
              <a:rPr lang="ja-JP" altLang="en-US" b="1" dirty="0">
                <a:solidFill>
                  <a:srgbClr val="FF0000"/>
                </a:solidFill>
                <a:latin typeface="+mn-ea"/>
                <a:ea typeface="+mn-ea"/>
              </a:rPr>
              <a:t>②を長押し</a:t>
            </a:r>
            <a:r>
              <a:rPr lang="ja-JP" altLang="en-US" b="1" dirty="0">
                <a:solidFill>
                  <a:schemeClr val="dk1"/>
                </a:solidFill>
                <a:latin typeface="+mn-ea"/>
                <a:ea typeface="+mn-ea"/>
              </a:rPr>
              <a:t>をし、</a:t>
            </a:r>
            <a:endParaRPr lang="en-US" altLang="ja-JP" b="1" dirty="0">
              <a:solidFill>
                <a:schemeClr val="dk1"/>
              </a:solidFill>
              <a:latin typeface="+mn-ea"/>
              <a:ea typeface="Yu Gothic Pr6N B" panose="020B0400000000000000"/>
            </a:endParaRPr>
          </a:p>
          <a:p>
            <a:r>
              <a:rPr lang="en-US" altLang="ja-JP" b="1" dirty="0">
                <a:solidFill>
                  <a:schemeClr val="dk1"/>
                </a:solidFill>
                <a:latin typeface="+mn-ea"/>
                <a:ea typeface="Yu Gothic Pr6N B" panose="020B0400000000000000"/>
              </a:rPr>
              <a:t>[</a:t>
            </a:r>
            <a:r>
              <a:rPr lang="ja-JP" altLang="en-US" b="1" dirty="0">
                <a:solidFill>
                  <a:schemeClr val="dk1"/>
                </a:solidFill>
                <a:latin typeface="+mn-ea"/>
                <a:ea typeface="Yu Gothic Pr6N B" panose="020B0400000000000000"/>
              </a:rPr>
              <a:t>電源</a:t>
            </a:r>
            <a:r>
              <a:rPr lang="en-US" altLang="ja-JP" b="1" dirty="0">
                <a:solidFill>
                  <a:schemeClr val="dk1"/>
                </a:solidFill>
                <a:latin typeface="+mn-ea"/>
                <a:ea typeface="Yu Gothic Pr6N B" panose="020B0400000000000000"/>
              </a:rPr>
              <a:t>]</a:t>
            </a:r>
            <a:r>
              <a:rPr lang="ja-JP" altLang="en-US" b="1" dirty="0">
                <a:solidFill>
                  <a:schemeClr val="dk1"/>
                </a:solidFill>
                <a:latin typeface="+mn-ea"/>
                <a:ea typeface="Yu Gothic Pr6N B" panose="020B0400000000000000"/>
              </a:rPr>
              <a:t>をタップし</a:t>
            </a:r>
            <a:r>
              <a:rPr lang="en-US" altLang="ja-JP" b="1" dirty="0"/>
              <a:t>[</a:t>
            </a:r>
            <a:r>
              <a:rPr lang="ja-JP" altLang="en-US" b="1" dirty="0"/>
              <a:t>電源を切る</a:t>
            </a:r>
            <a:r>
              <a:rPr lang="en-US" altLang="ja-JP" b="1" dirty="0"/>
              <a:t>]</a:t>
            </a:r>
            <a:r>
              <a:rPr lang="ja-JP" altLang="en-US" b="1" dirty="0"/>
              <a:t>をタップ。</a:t>
            </a:r>
            <a:endParaRPr lang="en-US" altLang="ja-JP" b="1" dirty="0"/>
          </a:p>
          <a:p>
            <a:endParaRPr lang="en-US" altLang="ja-JP" b="1" dirty="0"/>
          </a:p>
          <a:p>
            <a:r>
              <a:rPr lang="en-US" altLang="ja-JP" b="1" dirty="0">
                <a:latin typeface="+mn-ea"/>
                <a:ea typeface="Yu Gothic Pr6N B" panose="020B0400000000000000"/>
              </a:rPr>
              <a:t>※</a:t>
            </a:r>
            <a:r>
              <a:rPr lang="ja-JP" altLang="en-US" b="1" dirty="0">
                <a:latin typeface="+mn-ea"/>
                <a:ea typeface="Yu Gothic Pr6N B" panose="020B0400000000000000"/>
              </a:rPr>
              <a:t>機種によっては</a:t>
            </a:r>
            <a:r>
              <a:rPr lang="ja-JP" altLang="en-US" b="1" dirty="0">
                <a:solidFill>
                  <a:srgbClr val="FF0000"/>
                </a:solidFill>
                <a:latin typeface="+mn-ea"/>
                <a:ea typeface="Yu Gothic Pr6N B" panose="020B0400000000000000"/>
              </a:rPr>
              <a:t>①長押し</a:t>
            </a:r>
            <a:r>
              <a:rPr lang="ja-JP" altLang="en-US" b="1" dirty="0">
                <a:latin typeface="+mn-ea"/>
                <a:ea typeface="Yu Gothic Pr6N B" panose="020B0400000000000000"/>
              </a:rPr>
              <a:t>の場合があります。</a:t>
            </a:r>
            <a:endParaRPr lang="en-US" altLang="ja-JP" b="1" dirty="0">
              <a:solidFill>
                <a:srgbClr val="FF0000"/>
              </a:solidFill>
              <a:latin typeface="+mn-ea"/>
              <a:ea typeface="Yu Gothic Pr6N B" panose="020B0400000000000000"/>
            </a:endParaRPr>
          </a:p>
        </p:txBody>
      </p:sp>
      <p:sp>
        <p:nvSpPr>
          <p:cNvPr id="24" name="角丸四角形 116">
            <a:extLst>
              <a:ext uri="{FF2B5EF4-FFF2-40B4-BE49-F238E27FC236}">
                <a16:creationId xmlns:a16="http://schemas.microsoft.com/office/drawing/2014/main" id="{370A971C-CFE5-C1FA-BA67-2CEB1E039B23}"/>
              </a:ext>
            </a:extLst>
          </p:cNvPr>
          <p:cNvSpPr/>
          <p:nvPr/>
        </p:nvSpPr>
        <p:spPr>
          <a:xfrm>
            <a:off x="8721767" y="1887908"/>
            <a:ext cx="468956" cy="468227"/>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00C26681-3A13-2555-1CC8-480BD96CACB1}"/>
              </a:ext>
            </a:extLst>
          </p:cNvPr>
          <p:cNvGrpSpPr/>
          <p:nvPr/>
        </p:nvGrpSpPr>
        <p:grpSpPr>
          <a:xfrm>
            <a:off x="8805037" y="2385798"/>
            <a:ext cx="796351" cy="352633"/>
            <a:chOff x="1164680" y="3290187"/>
            <a:chExt cx="796351" cy="352633"/>
          </a:xfrm>
        </p:grpSpPr>
        <p:sp>
          <p:nvSpPr>
            <p:cNvPr id="30" name="円形吹き出し 118">
              <a:extLst>
                <a:ext uri="{FF2B5EF4-FFF2-40B4-BE49-F238E27FC236}">
                  <a16:creationId xmlns:a16="http://schemas.microsoft.com/office/drawing/2014/main" id="{7BF88E0B-8133-5759-2F23-2A5E6B751497}"/>
                </a:ext>
              </a:extLst>
            </p:cNvPr>
            <p:cNvSpPr/>
            <p:nvPr/>
          </p:nvSpPr>
          <p:spPr>
            <a:xfrm>
              <a:off x="1276866" y="3290187"/>
              <a:ext cx="571981" cy="352633"/>
            </a:xfrm>
            <a:prstGeom prst="wedgeEllipseCallout">
              <a:avLst>
                <a:gd name="adj1" fmla="val -26755"/>
                <a:gd name="adj2" fmla="val -78012"/>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2CC6852-18B4-7D4E-9018-8510F2D1EFC2}"/>
                </a:ext>
              </a:extLst>
            </p:cNvPr>
            <p:cNvSpPr txBox="1"/>
            <p:nvPr/>
          </p:nvSpPr>
          <p:spPr>
            <a:xfrm>
              <a:off x="1164680" y="335879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タップ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70" name="角丸四角形 116">
            <a:extLst>
              <a:ext uri="{FF2B5EF4-FFF2-40B4-BE49-F238E27FC236}">
                <a16:creationId xmlns:a16="http://schemas.microsoft.com/office/drawing/2014/main" id="{9479BC4B-C220-B384-3F52-2D78716596AF}"/>
              </a:ext>
            </a:extLst>
          </p:cNvPr>
          <p:cNvSpPr/>
          <p:nvPr/>
        </p:nvSpPr>
        <p:spPr>
          <a:xfrm rot="10800000">
            <a:off x="2351765" y="1076240"/>
            <a:ext cx="698618" cy="385641"/>
          </a:xfrm>
          <a:prstGeom prst="roundRect">
            <a:avLst/>
          </a:prstGeom>
          <a:no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a16="http://schemas.microsoft.com/office/drawing/2014/main" id="{348A8F87-D081-EE33-C249-C070B1EB3E43}"/>
              </a:ext>
            </a:extLst>
          </p:cNvPr>
          <p:cNvGrpSpPr/>
          <p:nvPr/>
        </p:nvGrpSpPr>
        <p:grpSpPr>
          <a:xfrm>
            <a:off x="2604317" y="655812"/>
            <a:ext cx="1051114" cy="561246"/>
            <a:chOff x="1111915" y="3290187"/>
            <a:chExt cx="796351" cy="352633"/>
          </a:xfrm>
        </p:grpSpPr>
        <p:sp>
          <p:nvSpPr>
            <p:cNvPr id="72" name="円形吹き出し 4">
              <a:extLst>
                <a:ext uri="{FF2B5EF4-FFF2-40B4-BE49-F238E27FC236}">
                  <a16:creationId xmlns:a16="http://schemas.microsoft.com/office/drawing/2014/main" id="{83FD5C86-D8E4-82B1-CB03-22B1654505D4}"/>
                </a:ext>
              </a:extLst>
            </p:cNvPr>
            <p:cNvSpPr/>
            <p:nvPr/>
          </p:nvSpPr>
          <p:spPr>
            <a:xfrm>
              <a:off x="1194176" y="3290187"/>
              <a:ext cx="654671" cy="352633"/>
            </a:xfrm>
            <a:prstGeom prst="wedgeEllipseCallout">
              <a:avLst>
                <a:gd name="adj1" fmla="val -48350"/>
                <a:gd name="adj2" fmla="val 71387"/>
              </a:avLst>
            </a:prstGeom>
            <a:solidFill>
              <a:schemeClr val="bg1"/>
            </a:solidFill>
            <a:ln w="2857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77CEDCA9-7687-8D05-EF21-4316C079FE8B}"/>
                </a:ext>
              </a:extLst>
            </p:cNvPr>
            <p:cNvSpPr txBox="1"/>
            <p:nvPr/>
          </p:nvSpPr>
          <p:spPr>
            <a:xfrm>
              <a:off x="1111915" y="3365006"/>
              <a:ext cx="796351" cy="261610"/>
            </a:xfrm>
            <a:prstGeom prst="rect">
              <a:avLst/>
            </a:prstGeom>
            <a:noFill/>
          </p:spPr>
          <p:txBody>
            <a:bodyPr wrap="square">
              <a:spAutoFit/>
            </a:bodyPr>
            <a:lstStyle/>
            <a:p>
              <a:pPr algn="ctr"/>
              <a:r>
                <a:rPr lang="ja-JP" altLang="en-US" sz="1100" b="1" dirty="0">
                  <a:solidFill>
                    <a:srgbClr val="FF6000"/>
                  </a:solidFill>
                  <a:latin typeface="Meiryo" panose="020B0604030504040204" pitchFamily="34" charset="-128"/>
                  <a:ea typeface="Meiryo" panose="020B0604030504040204" pitchFamily="34" charset="-128"/>
                </a:rPr>
                <a:t>①長押し</a:t>
              </a:r>
              <a:endParaRPr lang="en-US" altLang="ja-JP" sz="1100" b="1" dirty="0">
                <a:solidFill>
                  <a:srgbClr val="FF6000"/>
                </a:solidFill>
                <a:latin typeface="Meiryo" panose="020B0604030504040204" pitchFamily="34" charset="-128"/>
                <a:ea typeface="Meiryo" panose="020B0604030504040204" pitchFamily="34" charset="-128"/>
              </a:endParaRPr>
            </a:p>
          </p:txBody>
        </p:sp>
      </p:grpSp>
      <p:sp>
        <p:nvSpPr>
          <p:cNvPr id="14" name="テキスト ボックス 13">
            <a:extLst>
              <a:ext uri="{FF2B5EF4-FFF2-40B4-BE49-F238E27FC236}">
                <a16:creationId xmlns:a16="http://schemas.microsoft.com/office/drawing/2014/main" id="{B9ADBE4F-E72C-0F96-F9BF-528DFB4C9B37}"/>
              </a:ext>
            </a:extLst>
          </p:cNvPr>
          <p:cNvSpPr txBox="1"/>
          <p:nvPr/>
        </p:nvSpPr>
        <p:spPr>
          <a:xfrm>
            <a:off x="2364416" y="157538"/>
            <a:ext cx="10501477" cy="646331"/>
          </a:xfrm>
          <a:prstGeom prst="rect">
            <a:avLst/>
          </a:prstGeom>
          <a:noFill/>
        </p:spPr>
        <p:txBody>
          <a:bodyPr wrap="square" rtlCol="0">
            <a:spAutoFit/>
          </a:bodyPr>
          <a:lstStyle/>
          <a:p>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スマートフォン基本操作</a:t>
            </a:r>
            <a:r>
              <a:rPr lang="en-US" altLang="ja-JP" sz="3600" b="1" dirty="0">
                <a:solidFill>
                  <a:srgbClr val="0070C0"/>
                </a:solidFill>
                <a:ea typeface="Yu Gothic Pr6N B" panose="020B0400000000000000"/>
              </a:rPr>
              <a:t>]</a:t>
            </a:r>
            <a:r>
              <a:rPr lang="ja-JP" altLang="en-US" sz="3600" b="1" dirty="0">
                <a:solidFill>
                  <a:srgbClr val="0070C0"/>
                </a:solidFill>
                <a:ea typeface="Yu Gothic Pr6N B" panose="020B0400000000000000"/>
              </a:rPr>
              <a:t>（</a:t>
            </a:r>
            <a:r>
              <a:rPr lang="en-US" altLang="ja-JP" sz="3600" b="1" dirty="0">
                <a:solidFill>
                  <a:srgbClr val="0070C0"/>
                </a:solidFill>
                <a:ea typeface="Yu Gothic Pr6N B" panose="020B0400000000000000"/>
              </a:rPr>
              <a:t>Android</a:t>
            </a:r>
            <a:r>
              <a:rPr lang="ja-JP" altLang="en-US" sz="3600" b="1" dirty="0">
                <a:solidFill>
                  <a:srgbClr val="FF0000"/>
                </a:solidFill>
                <a:ea typeface="Yu Gothic Pr6N B" panose="020B0400000000000000"/>
              </a:rPr>
              <a:t>・</a:t>
            </a:r>
            <a:r>
              <a:rPr lang="en-US" altLang="ja-JP" sz="3600" b="1" dirty="0">
                <a:solidFill>
                  <a:srgbClr val="FF0000"/>
                </a:solidFill>
                <a:ea typeface="Yu Gothic Pr6N B" panose="020B0400000000000000"/>
              </a:rPr>
              <a:t>iPhone</a:t>
            </a:r>
            <a:r>
              <a:rPr lang="ja-JP" altLang="en-US" sz="3600" b="1" dirty="0">
                <a:solidFill>
                  <a:srgbClr val="FF0000"/>
                </a:solidFill>
                <a:ea typeface="Yu Gothic Pr6N B" panose="020B0400000000000000"/>
              </a:rPr>
              <a:t>）</a:t>
            </a:r>
            <a:endParaRPr lang="en-US" altLang="ja-JP" sz="3600" b="1" dirty="0">
              <a:solidFill>
                <a:srgbClr val="FF0000"/>
              </a:solidFill>
              <a:ea typeface="Yu Gothic Pr6N B" panose="020B0400000000000000"/>
            </a:endParaRPr>
          </a:p>
        </p:txBody>
      </p:sp>
    </p:spTree>
    <p:extLst>
      <p:ext uri="{BB962C8B-B14F-4D97-AF65-F5344CB8AC3E}">
        <p14:creationId xmlns:p14="http://schemas.microsoft.com/office/powerpoint/2010/main" val="293831436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8a0fe2-d500-4dc8-8209-1f9cc963f815" xsi:nil="true"/>
    <lcf76f155ced4ddcb4097134ff3c332f xmlns="96b385a2-4d23-4689-884a-f7000ab9a72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C1CFCEEA9F37544B60F19804920FCAC" ma:contentTypeVersion="15" ma:contentTypeDescription="新しいドキュメントを作成します。" ma:contentTypeScope="" ma:versionID="956d929354b6c2fefaaeeba3eab33a63">
  <xsd:schema xmlns:xsd="http://www.w3.org/2001/XMLSchema" xmlns:xs="http://www.w3.org/2001/XMLSchema" xmlns:p="http://schemas.microsoft.com/office/2006/metadata/properties" xmlns:ns2="96b385a2-4d23-4689-884a-f7000ab9a72d" xmlns:ns3="c88a0fe2-d500-4dc8-8209-1f9cc963f815" targetNamespace="http://schemas.microsoft.com/office/2006/metadata/properties" ma:root="true" ma:fieldsID="b5ff1c3aa7b4d1db239e38f9c164d5b0" ns2:_="" ns3:_="">
    <xsd:import namespace="96b385a2-4d23-4689-884a-f7000ab9a72d"/>
    <xsd:import namespace="c88a0fe2-d500-4dc8-8209-1f9cc963f81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385a2-4d23-4689-884a-f7000ab9a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8a0fe2-d500-4dc8-8209-1f9cc963f81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afd3e4d-99bd-4c79-9848-c7b5abd322b8}" ma:internalName="TaxCatchAll" ma:showField="CatchAllData" ma:web="c88a0fe2-d500-4dc8-8209-1f9cc963f81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BEEDAB-9352-44EC-99B2-70146A682BA9}">
  <ds:schemaRefs>
    <ds:schemaRef ds:uri="9a8b2a14-2c5a-471f-a555-446ed9a6bca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DD7E7D-84DB-4E41-922F-65FAF97D884E}"/>
</file>

<file path=customXml/itemProps3.xml><?xml version="1.0" encoding="utf-8"?>
<ds:datastoreItem xmlns:ds="http://schemas.openxmlformats.org/officeDocument/2006/customXml" ds:itemID="{4A77EC3C-D80B-4298-A7D8-5CEFA500C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7476</TotalTime>
  <Words>4865</Words>
  <Application/>
  <PresentationFormat>ワイド画面</PresentationFormat>
  <Paragraphs>796</Paragraphs>
  <Slides>46</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46</vt:i4>
      </vt:variant>
    </vt:vector>
  </HeadingPairs>
  <TitlesOfParts>
    <vt:vector size="62" baseType="lpstr">
      <vt:lpstr>BIZ UDPゴシック</vt:lpstr>
      <vt:lpstr>Google Sans</vt:lpstr>
      <vt:lpstr>inherit</vt:lpstr>
      <vt:lpstr>Meiryo UI</vt:lpstr>
      <vt:lpstr>Yu Gothic Pr6N B</vt:lpstr>
      <vt:lpstr>Yu Gothic UI Semibold</vt:lpstr>
      <vt:lpstr>ヒラギノ角ゴ Pro W3</vt:lpstr>
      <vt:lpstr>ヒラギノ角ゴシック</vt:lpstr>
      <vt:lpstr>メイリオ</vt:lpstr>
      <vt:lpstr>メイリオ</vt:lpstr>
      <vt:lpstr>游ゴシック</vt:lpstr>
      <vt:lpstr>游ゴシック 本文</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HARU SUKA</dc:creator>
  <cp:lastModifiedBy>箕島 茂</cp:lastModifiedBy>
  <cp:revision>130</cp:revision>
  <cp:lastPrinted>2024-01-15T02:37:21Z</cp:lastPrinted>
  <dcterms:created xsi:type="dcterms:W3CDTF">2023-12-13T11:14:13Z</dcterms:created>
  <dcterms:modified xsi:type="dcterms:W3CDTF">2024-03-27T13:18:27Z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0x0101006C1CFCEEA9F37544B60F19804920FCAC</vt:lpwstr>
  </property>
  <property fmtid="{D5CDD505-2E9C-101B-9397-08002B2CF9AE}" pid="3" name="MediaServiceImageTags">
    <vt:lpwstr/>
  </property>
</Properties>
</file>